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78" r:id="rId5"/>
    <p:sldId id="263" r:id="rId6"/>
    <p:sldId id="259" r:id="rId7"/>
    <p:sldId id="264" r:id="rId8"/>
    <p:sldId id="265" r:id="rId9"/>
    <p:sldId id="260" r:id="rId10"/>
    <p:sldId id="283" r:id="rId11"/>
    <p:sldId id="284" r:id="rId12"/>
    <p:sldId id="285" r:id="rId13"/>
    <p:sldId id="268" r:id="rId14"/>
    <p:sldId id="261" r:id="rId15"/>
    <p:sldId id="275" r:id="rId16"/>
    <p:sldId id="262" r:id="rId17"/>
    <p:sldId id="280" r:id="rId18"/>
    <p:sldId id="25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9" d="100"/>
          <a:sy n="89" d="100"/>
        </p:scale>
        <p:origin x="466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582DBE-D6D3-4A08-94B8-9484D39C6D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AF546-0D2D-4186-BCF1-4D4E092ADD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4B0DD-4E56-4E3F-9883-0F3A5FAB58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583EA-39C4-4CED-907D-AF564BA0B52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6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7.xml"/><Relationship Id="rId2" Type="http://schemas.openxmlformats.org/officeDocument/2006/relationships/tags" Target="../tags/tag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3.xml"/><Relationship Id="rId2" Type="http://schemas.openxmlformats.org/officeDocument/2006/relationships/tags" Target="../tags/tag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4.xml"/><Relationship Id="rId2" Type="http://schemas.openxmlformats.org/officeDocument/2006/relationships/tags" Target="../tags/tag3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 useBgFill="1">
        <p:nvSpPr>
          <p:cNvPr id="30" name="矩形 29"/>
          <p:cNvSpPr/>
          <p:nvPr/>
        </p:nvSpPr>
        <p:spPr>
          <a:xfrm>
            <a:off x="581079" y="624840"/>
            <a:ext cx="11043920" cy="584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26720" y="391160"/>
            <a:ext cx="11338560" cy="6075680"/>
          </a:xfrm>
          <a:prstGeom prst="rect">
            <a:avLst/>
          </a:prstGeom>
          <a:noFill/>
          <a:ln w="158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0" y="1508760"/>
            <a:ext cx="12192000" cy="386588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1759505" y="750569"/>
            <a:ext cx="8687068" cy="5244514"/>
            <a:chOff x="1759505" y="750569"/>
            <a:chExt cx="8687068" cy="5244514"/>
          </a:xfrm>
        </p:grpSpPr>
        <p:sp>
          <p:nvSpPr>
            <p:cNvPr id="34" name="文本框 33"/>
            <p:cNvSpPr txBox="1"/>
            <p:nvPr/>
          </p:nvSpPr>
          <p:spPr>
            <a:xfrm>
              <a:off x="3764147" y="750569"/>
              <a:ext cx="5222517" cy="584775"/>
            </a:xfrm>
            <a:prstGeom prst="rect">
              <a:avLst/>
            </a:prstGeom>
            <a:noFill/>
            <a:ln w="6350">
              <a:solidFill>
                <a:schemeClr val="bg1">
                  <a:alpha val="9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600" dirty="0" smtClean="0">
                  <a:solidFill>
                    <a:srgbClr val="FFFF00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December 25</a:t>
              </a:r>
              <a:r>
                <a:rPr lang="zh-CN" altLang="en-US" sz="3200" spc="600" dirty="0" smtClean="0">
                  <a:solidFill>
                    <a:srgbClr val="FFFF00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，</a:t>
              </a:r>
              <a:r>
                <a:rPr lang="en-US" altLang="zh-CN" sz="3200" spc="600" dirty="0" smtClean="0">
                  <a:solidFill>
                    <a:srgbClr val="FFFF00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2018</a:t>
              </a:r>
              <a:endParaRPr lang="zh-CN" altLang="en-US" sz="3200" spc="600" dirty="0">
                <a:solidFill>
                  <a:srgbClr val="FFFF00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1759505" y="1904183"/>
              <a:ext cx="8687068" cy="3103790"/>
              <a:chOff x="1759505" y="1772103"/>
              <a:chExt cx="8687068" cy="3103790"/>
            </a:xfrm>
          </p:grpSpPr>
          <p:sp>
            <p:nvSpPr>
              <p:cNvPr id="35" name="MH_Title"/>
              <p:cNvSpPr txBox="1">
                <a:spLocks noChangeArrowhead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2565440" y="3695300"/>
                <a:ext cx="7075198" cy="8446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t" anchorCtr="0">
                <a:normAutofit fontScale="77500" lnSpcReduction="20000"/>
              </a:bodyPr>
              <a:lstStyle>
                <a:defPPr>
                  <a:defRPr lang="zh-CN"/>
                </a:defPPr>
                <a:lvl1pPr>
                  <a:defRPr>
                    <a:latin typeface="华文细黑" panose="02010600040101010101" pitchFamily="2" charset="-122"/>
                    <a:ea typeface="华文细黑" panose="02010600040101010101" pitchFamily="2" charset="-122"/>
                  </a:defRPr>
                </a:lvl1pPr>
                <a:lvl2pPr marL="742950" indent="-28575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altLang="zh-CN" sz="1600" b="1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China‘s </a:t>
                </a:r>
                <a:r>
                  <a:rPr lang="en-US" altLang="zh-CN" sz="1600" b="1" dirty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only free freight policy to implement the group purchase </a:t>
                </a:r>
                <a:r>
                  <a:rPr lang="en-US" altLang="zh-CN" sz="1600" b="1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mall</a:t>
                </a:r>
                <a:r>
                  <a:rPr lang="zh-CN" altLang="en-US" sz="1600" b="1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，</a:t>
                </a:r>
                <a:r>
                  <a:rPr lang="en-US" altLang="zh-CN" sz="1600" b="1" dirty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which </a:t>
                </a:r>
                <a:r>
                  <a:rPr lang="en-US" altLang="zh-CN" sz="1600" b="1" dirty="0" smtClean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promise </a:t>
                </a:r>
                <a:r>
                  <a:rPr lang="en-US" altLang="zh-CN" sz="1600" b="1" dirty="0">
                    <a:solidFill>
                      <a:schemeClr val="bg1">
                        <a:lumMod val="95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to sell only genuine products, insist on only from brand manufacturers, regular agents, domestic and foreign counters and other trusted channels of purchase goods</a:t>
                </a:r>
                <a:endParaRPr lang="zh-CN" altLang="en-US" sz="16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>
                <a:off x="1759505" y="2631661"/>
                <a:ext cx="8687068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6000" b="1" spc="600" dirty="0" smtClean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rPr>
                  <a:t>美购网产品发布</a:t>
                </a:r>
                <a:endParaRPr lang="zh-CN" altLang="en-US" sz="6000" b="1" spc="6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endParaRPr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4783442" y="4709918"/>
                <a:ext cx="2625116" cy="165975"/>
                <a:chOff x="6096000" y="4429760"/>
                <a:chExt cx="2625116" cy="165975"/>
              </a:xfrm>
              <a:blipFill>
                <a:blip r:embed="rId1"/>
                <a:stretch>
                  <a:fillRect/>
                </a:stretch>
              </a:blipFill>
            </p:grpSpPr>
            <p:sp>
              <p:nvSpPr>
                <p:cNvPr id="39" name="椭圆 38"/>
                <p:cNvSpPr/>
                <p:nvPr/>
              </p:nvSpPr>
              <p:spPr>
                <a:xfrm>
                  <a:off x="8558556" y="4429760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0" name="椭圆 39"/>
                <p:cNvSpPr/>
                <p:nvPr/>
              </p:nvSpPr>
              <p:spPr>
                <a:xfrm>
                  <a:off x="7945120" y="4433175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1" name="椭圆 40"/>
                <p:cNvSpPr/>
                <p:nvPr/>
              </p:nvSpPr>
              <p:spPr>
                <a:xfrm>
                  <a:off x="7327278" y="4429760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2" name="椭圆 41"/>
                <p:cNvSpPr/>
                <p:nvPr/>
              </p:nvSpPr>
              <p:spPr>
                <a:xfrm>
                  <a:off x="6711639" y="4433175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3" name="椭圆 42"/>
                <p:cNvSpPr/>
                <p:nvPr/>
              </p:nvSpPr>
              <p:spPr>
                <a:xfrm>
                  <a:off x="6096000" y="4433175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2565440" y="1772103"/>
                <a:ext cx="750047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800" spc="300" dirty="0" smtClean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rPr>
                  <a:t>BAP SYSTEM PRODUCT.</a:t>
                </a:r>
                <a:endParaRPr lang="zh-CN" altLang="en-US" sz="48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47" name="半闭框 46"/>
            <p:cNvSpPr/>
            <p:nvPr/>
          </p:nvSpPr>
          <p:spPr>
            <a:xfrm rot="18900000" flipV="1">
              <a:off x="5856884" y="5502772"/>
              <a:ext cx="492311" cy="492311"/>
            </a:xfrm>
            <a:prstGeom prst="halfFrame">
              <a:avLst/>
            </a:prstGeom>
            <a:solidFill>
              <a:schemeClr val="accent5">
                <a:lumMod val="20000"/>
                <a:lumOff val="80000"/>
              </a:schemeClr>
            </a:solidFill>
            <a:ln w="698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pic>
        <p:nvPicPr>
          <p:cNvPr id="2" name="纯音乐 - 爱的协奏曲 - concerto pour unr j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fade in="5000.000000" out="5000.000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259777" y="2709780"/>
            <a:ext cx="406400" cy="406400"/>
          </a:xfrm>
          <a:prstGeom prst="rect">
            <a:avLst/>
          </a:prstGeom>
        </p:spPr>
      </p:pic>
      <p:sp>
        <p:nvSpPr>
          <p:cNvPr id="20" name="文本框 33"/>
          <p:cNvSpPr txBox="1"/>
          <p:nvPr/>
        </p:nvSpPr>
        <p:spPr>
          <a:xfrm>
            <a:off x="9116060" y="4953469"/>
            <a:ext cx="3243580" cy="398780"/>
          </a:xfrm>
          <a:prstGeom prst="rect">
            <a:avLst/>
          </a:prstGeom>
          <a:noFill/>
          <a:ln w="6350"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spc="600" dirty="0" smtClean="0">
                <a:latin typeface="幼圆" pitchFamily="49" charset="-122"/>
                <a:ea typeface="幼圆" pitchFamily="49" charset="-122"/>
                <a:sym typeface="Agency FB" panose="020B0503020202020204" pitchFamily="34" charset="0"/>
              </a:rPr>
              <a:t>演讲者：方勇</a:t>
            </a:r>
            <a:endParaRPr lang="zh-CN" altLang="en-US" sz="2000" spc="600" dirty="0" smtClean="0">
              <a:latin typeface="幼圆" pitchFamily="49" charset="-122"/>
              <a:ea typeface="幼圆" pitchFamily="49" charset="-122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8758" y="287154"/>
            <a:ext cx="471638" cy="442762"/>
            <a:chOff x="837398" y="134754"/>
            <a:chExt cx="471638" cy="442762"/>
          </a:xfrm>
        </p:grpSpPr>
        <p:sp>
          <p:nvSpPr>
            <p:cNvPr id="2" name="矩形 1"/>
            <p:cNvSpPr/>
            <p:nvPr/>
          </p:nvSpPr>
          <p:spPr>
            <a:xfrm>
              <a:off x="837398" y="134754"/>
              <a:ext cx="385010" cy="38501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58779" y="327259"/>
              <a:ext cx="250257" cy="250257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81777" y="187271"/>
            <a:ext cx="4858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系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统功能 </a:t>
            </a:r>
            <a:r>
              <a:rPr lang="en-US" altLang="zh-CN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---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模块三</a:t>
            </a:r>
            <a:endParaRPr lang="zh-CN" altLang="en-US" sz="3200" spc="3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26" name="PA_144ecbe1-b9da-4c0e-bae8-b00cb955d28f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41830" y="1039893"/>
            <a:ext cx="7417102" cy="5171126"/>
            <a:chOff x="1971109" y="1664804"/>
            <a:chExt cx="5496046" cy="3312368"/>
          </a:xfrm>
        </p:grpSpPr>
        <p:sp>
          <p:nvSpPr>
            <p:cNvPr id="27" name="Rectangle 1"/>
            <p:cNvSpPr/>
            <p:nvPr/>
          </p:nvSpPr>
          <p:spPr>
            <a:xfrm>
              <a:off x="1971109" y="1664804"/>
              <a:ext cx="1738941" cy="3312368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用户和商家都可查看订单列表，查看订单的不同状态和详细信息。</a:t>
              </a: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8" name="Arrow: Pentagon 2"/>
            <p:cNvSpPr/>
            <p:nvPr/>
          </p:nvSpPr>
          <p:spPr>
            <a:xfrm rot="5400000">
              <a:off x="2227022" y="1590760"/>
              <a:ext cx="1234657" cy="1577986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r>
                <a:rPr lang="zh-CN" altLang="en-US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订</a:t>
              </a:r>
              <a:r>
                <a:rPr lang="zh-CN" altLang="en-US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单管理模块</a:t>
              </a:r>
              <a:endParaRPr lang="zh-CN" altLang="en-US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9" name="Rectangle 6"/>
            <p:cNvSpPr/>
            <p:nvPr/>
          </p:nvSpPr>
          <p:spPr>
            <a:xfrm>
              <a:off x="3909920" y="1664804"/>
              <a:ext cx="1706590" cy="3312368"/>
            </a:xfrm>
            <a:prstGeom prst="rect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文章管理分为多种类型，有公告区，促销区，会员区，评论区等，每种类型对应各种情况，如评论类型：用户可以对商品商家进行评论，商家和其他用户可以查看该评论。</a:t>
              </a: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0" name="Arrow: Pentagon 7"/>
            <p:cNvSpPr/>
            <p:nvPr/>
          </p:nvSpPr>
          <p:spPr>
            <a:xfrm rot="5400000">
              <a:off x="4138573" y="1629414"/>
              <a:ext cx="1234658" cy="1500679"/>
            </a:xfrm>
            <a:prstGeom prst="homePlate">
              <a:avLst>
                <a:gd name="adj" fmla="val 4914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r>
                <a:rPr lang="zh-CN" altLang="en-US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文</a:t>
              </a:r>
              <a:r>
                <a:rPr lang="zh-CN" altLang="en-US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章管理模块</a:t>
              </a:r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1" name="Rectangle 11"/>
            <p:cNvSpPr/>
            <p:nvPr/>
          </p:nvSpPr>
          <p:spPr>
            <a:xfrm>
              <a:off x="5816380" y="1664804"/>
              <a:ext cx="1650775" cy="3312368"/>
            </a:xfrm>
            <a:prstGeom prst="rect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用户可以申请退货，商家审核通过后，办理退货手续，生成退货单，返还退货金额，查看退货单详情等。</a:t>
              </a: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2" name="Arrow: Pentagon 12"/>
            <p:cNvSpPr/>
            <p:nvPr/>
          </p:nvSpPr>
          <p:spPr>
            <a:xfrm rot="5400000">
              <a:off x="5996218" y="1662015"/>
              <a:ext cx="1291097" cy="1491916"/>
            </a:xfrm>
            <a:prstGeom prst="homePlate">
              <a:avLst>
                <a:gd name="adj" fmla="val 4914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tIns="0" anchor="t" anchorCtr="1">
              <a:normAutofit/>
            </a:bodyPr>
            <a:lstStyle/>
            <a:p>
              <a:r>
                <a:rPr lang="zh-CN" altLang="en-US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退货</a:t>
              </a:r>
              <a:r>
                <a:rPr lang="zh-CN" altLang="en-US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管理模块</a:t>
              </a:r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3" name="Freeform: Shape 19"/>
            <p:cNvSpPr/>
            <p:nvPr/>
          </p:nvSpPr>
          <p:spPr bwMode="auto">
            <a:xfrm>
              <a:off x="6325165" y="2302756"/>
              <a:ext cx="568172" cy="495845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4" name="Freeform: Shape 20"/>
            <p:cNvSpPr/>
            <p:nvPr/>
          </p:nvSpPr>
          <p:spPr bwMode="auto">
            <a:xfrm>
              <a:off x="2590089" y="2302755"/>
              <a:ext cx="502076" cy="480732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5" name="Freeform: Shape 21"/>
            <p:cNvSpPr/>
            <p:nvPr/>
          </p:nvSpPr>
          <p:spPr bwMode="auto">
            <a:xfrm>
              <a:off x="4499409" y="2302755"/>
              <a:ext cx="527610" cy="495845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16" name="Rectangle 11"/>
          <p:cNvSpPr/>
          <p:nvPr/>
        </p:nvSpPr>
        <p:spPr>
          <a:xfrm>
            <a:off x="8928663" y="1039893"/>
            <a:ext cx="2247072" cy="5171126"/>
          </a:xfrm>
          <a:prstGeom prst="rect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tIns="2160000" anchor="t" anchorCtr="1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1.</a:t>
            </a:r>
            <a:r>
              <a:rPr lang="zh-CN" altLang="en-US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通过用户的好评</a:t>
            </a:r>
            <a:r>
              <a: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/</a:t>
            </a:r>
            <a:r>
              <a:rPr lang="zh-CN" altLang="en-US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中评</a:t>
            </a:r>
            <a:r>
              <a: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/</a:t>
            </a:r>
            <a:r>
              <a:rPr lang="zh-CN" altLang="en-US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差评，进行计算，计算步骤为：好评</a:t>
            </a:r>
            <a:r>
              <a: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/</a:t>
            </a:r>
            <a:r>
              <a:rPr lang="zh-CN" altLang="en-US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总评论数*</a:t>
            </a:r>
            <a:r>
              <a: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100=</a:t>
            </a:r>
            <a:r>
              <a:rPr lang="zh-CN" altLang="en-US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商铺总评分，</a:t>
            </a:r>
            <a:endParaRPr lang="en-US" altLang="zh-CN" sz="1400" smtClean="0"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2.</a:t>
            </a:r>
            <a:r>
              <a:rPr lang="zh-CN" altLang="en-US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用户可查看商家信誉度（评分数），根据该评分进行合理选择。</a:t>
            </a:r>
            <a:endParaRPr lang="zh-CN" altLang="en-US" sz="1400" smtClean="0"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3</a:t>
            </a:r>
            <a:r>
              <a: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、分数机制：4（店铺分数[通过评论类型比例计算]）：6(购买数量/所有订单数量)*100 百分制</a:t>
            </a:r>
            <a:endParaRPr lang="zh-CN" altLang="en-US" sz="1400" dirty="0"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9" name="Arrow: Pentagon 12"/>
          <p:cNvSpPr/>
          <p:nvPr/>
        </p:nvSpPr>
        <p:spPr>
          <a:xfrm rot="5400000">
            <a:off x="9044396" y="1193402"/>
            <a:ext cx="2015605" cy="2013392"/>
          </a:xfrm>
          <a:prstGeom prst="homePlate">
            <a:avLst>
              <a:gd name="adj" fmla="val 4914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lIns="216000" tIns="0" anchor="t" anchorCtr="1">
            <a:normAutofit/>
          </a:bodyPr>
          <a:lstStyle/>
          <a:p>
            <a:r>
              <a:rPr lang="zh-CN" altLang="en-US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评分</a:t>
            </a:r>
            <a:r>
              <a:rPr lang="zh-CN" altLang="en-US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模块</a:t>
            </a:r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0" name="Freeform: Shape 19"/>
          <p:cNvSpPr/>
          <p:nvPr/>
        </p:nvSpPr>
        <p:spPr bwMode="auto">
          <a:xfrm>
            <a:off x="9668814" y="2035835"/>
            <a:ext cx="766768" cy="774092"/>
          </a:xfrm>
          <a:custGeom>
            <a:avLst/>
            <a:gdLst>
              <a:gd name="T0" fmla="*/ 118 w 236"/>
              <a:gd name="T1" fmla="*/ 0 h 236"/>
              <a:gd name="T2" fmla="*/ 0 w 236"/>
              <a:gd name="T3" fmla="*/ 118 h 236"/>
              <a:gd name="T4" fmla="*/ 118 w 236"/>
              <a:gd name="T5" fmla="*/ 236 h 236"/>
              <a:gd name="T6" fmla="*/ 236 w 236"/>
              <a:gd name="T7" fmla="*/ 118 h 236"/>
              <a:gd name="T8" fmla="*/ 118 w 236"/>
              <a:gd name="T9" fmla="*/ 0 h 236"/>
              <a:gd name="T10" fmla="*/ 106 w 236"/>
              <a:gd name="T11" fmla="*/ 171 h 236"/>
              <a:gd name="T12" fmla="*/ 54 w 236"/>
              <a:gd name="T13" fmla="*/ 163 h 236"/>
              <a:gd name="T14" fmla="*/ 54 w 236"/>
              <a:gd name="T15" fmla="*/ 121 h 236"/>
              <a:gd name="T16" fmla="*/ 106 w 236"/>
              <a:gd name="T17" fmla="*/ 121 h 236"/>
              <a:gd name="T18" fmla="*/ 106 w 236"/>
              <a:gd name="T19" fmla="*/ 171 h 236"/>
              <a:gd name="T20" fmla="*/ 106 w 236"/>
              <a:gd name="T21" fmla="*/ 114 h 236"/>
              <a:gd name="T22" fmla="*/ 54 w 236"/>
              <a:gd name="T23" fmla="*/ 114 h 236"/>
              <a:gd name="T24" fmla="*/ 54 w 236"/>
              <a:gd name="T25" fmla="*/ 72 h 236"/>
              <a:gd name="T26" fmla="*/ 106 w 236"/>
              <a:gd name="T27" fmla="*/ 64 h 236"/>
              <a:gd name="T28" fmla="*/ 106 w 236"/>
              <a:gd name="T29" fmla="*/ 114 h 236"/>
              <a:gd name="T30" fmla="*/ 182 w 236"/>
              <a:gd name="T31" fmla="*/ 182 h 236"/>
              <a:gd name="T32" fmla="*/ 113 w 236"/>
              <a:gd name="T33" fmla="*/ 172 h 236"/>
              <a:gd name="T34" fmla="*/ 113 w 236"/>
              <a:gd name="T35" fmla="*/ 121 h 236"/>
              <a:gd name="T36" fmla="*/ 182 w 236"/>
              <a:gd name="T37" fmla="*/ 121 h 236"/>
              <a:gd name="T38" fmla="*/ 182 w 236"/>
              <a:gd name="T39" fmla="*/ 182 h 236"/>
              <a:gd name="T40" fmla="*/ 182 w 236"/>
              <a:gd name="T41" fmla="*/ 114 h 236"/>
              <a:gd name="T42" fmla="*/ 113 w 236"/>
              <a:gd name="T43" fmla="*/ 114 h 236"/>
              <a:gd name="T44" fmla="*/ 113 w 236"/>
              <a:gd name="T45" fmla="*/ 63 h 236"/>
              <a:gd name="T46" fmla="*/ 182 w 236"/>
              <a:gd name="T47" fmla="*/ 53 h 236"/>
              <a:gd name="T48" fmla="*/ 182 w 236"/>
              <a:gd name="T49" fmla="*/ 114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36" h="236"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close/>
                <a:moveTo>
                  <a:pt x="106" y="171"/>
                </a:moveTo>
                <a:cubicBezTo>
                  <a:pt x="54" y="163"/>
                  <a:pt x="54" y="163"/>
                  <a:pt x="54" y="163"/>
                </a:cubicBezTo>
                <a:cubicBezTo>
                  <a:pt x="54" y="121"/>
                  <a:pt x="54" y="121"/>
                  <a:pt x="54" y="121"/>
                </a:cubicBezTo>
                <a:cubicBezTo>
                  <a:pt x="106" y="121"/>
                  <a:pt x="106" y="121"/>
                  <a:pt x="106" y="121"/>
                </a:cubicBezTo>
                <a:lnTo>
                  <a:pt x="106" y="171"/>
                </a:lnTo>
                <a:close/>
                <a:moveTo>
                  <a:pt x="106" y="114"/>
                </a:moveTo>
                <a:cubicBezTo>
                  <a:pt x="54" y="114"/>
                  <a:pt x="54" y="114"/>
                  <a:pt x="54" y="114"/>
                </a:cubicBezTo>
                <a:cubicBezTo>
                  <a:pt x="54" y="72"/>
                  <a:pt x="54" y="72"/>
                  <a:pt x="54" y="72"/>
                </a:cubicBezTo>
                <a:cubicBezTo>
                  <a:pt x="106" y="64"/>
                  <a:pt x="106" y="64"/>
                  <a:pt x="106" y="64"/>
                </a:cubicBezTo>
                <a:lnTo>
                  <a:pt x="106" y="114"/>
                </a:lnTo>
                <a:close/>
                <a:moveTo>
                  <a:pt x="182" y="182"/>
                </a:moveTo>
                <a:cubicBezTo>
                  <a:pt x="113" y="172"/>
                  <a:pt x="113" y="172"/>
                  <a:pt x="113" y="172"/>
                </a:cubicBezTo>
                <a:cubicBezTo>
                  <a:pt x="113" y="121"/>
                  <a:pt x="113" y="121"/>
                  <a:pt x="113" y="121"/>
                </a:cubicBezTo>
                <a:cubicBezTo>
                  <a:pt x="182" y="121"/>
                  <a:pt x="182" y="121"/>
                  <a:pt x="182" y="121"/>
                </a:cubicBezTo>
                <a:lnTo>
                  <a:pt x="182" y="182"/>
                </a:lnTo>
                <a:close/>
                <a:moveTo>
                  <a:pt x="182" y="114"/>
                </a:moveTo>
                <a:cubicBezTo>
                  <a:pt x="113" y="114"/>
                  <a:pt x="113" y="114"/>
                  <a:pt x="113" y="114"/>
                </a:cubicBezTo>
                <a:cubicBezTo>
                  <a:pt x="113" y="63"/>
                  <a:pt x="113" y="63"/>
                  <a:pt x="113" y="63"/>
                </a:cubicBezTo>
                <a:cubicBezTo>
                  <a:pt x="182" y="53"/>
                  <a:pt x="182" y="53"/>
                  <a:pt x="182" y="53"/>
                </a:cubicBezTo>
                <a:lnTo>
                  <a:pt x="182" y="1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8758" y="287154"/>
            <a:ext cx="471638" cy="442762"/>
            <a:chOff x="837398" y="134754"/>
            <a:chExt cx="471638" cy="442762"/>
          </a:xfrm>
        </p:grpSpPr>
        <p:sp>
          <p:nvSpPr>
            <p:cNvPr id="2" name="矩形 1"/>
            <p:cNvSpPr/>
            <p:nvPr/>
          </p:nvSpPr>
          <p:spPr>
            <a:xfrm>
              <a:off x="837398" y="134754"/>
              <a:ext cx="385010" cy="38501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58779" y="327259"/>
              <a:ext cx="250257" cy="250257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81777" y="187271"/>
            <a:ext cx="4598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项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目演示</a:t>
            </a:r>
            <a:endParaRPr lang="zh-CN" altLang="en-US" sz="3200" spc="3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6" name="004870b2-c51d-425a-920e-49207b0f3eab"/>
          <p:cNvGrpSpPr>
            <a:grpSpLocks noChangeAspect="1"/>
          </p:cNvGrpSpPr>
          <p:nvPr/>
        </p:nvGrpSpPr>
        <p:grpSpPr>
          <a:xfrm>
            <a:off x="1019463" y="2158424"/>
            <a:ext cx="6885018" cy="3730951"/>
            <a:chOff x="1039783" y="1711384"/>
            <a:chExt cx="6885018" cy="3730951"/>
          </a:xfrm>
        </p:grpSpPr>
        <p:sp>
          <p:nvSpPr>
            <p:cNvPr id="33" name="îŝḷîḓé-文本框 8"/>
            <p:cNvSpPr txBox="1"/>
            <p:nvPr/>
          </p:nvSpPr>
          <p:spPr>
            <a:xfrm>
              <a:off x="1039783" y="4852779"/>
              <a:ext cx="2407615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/>
            </a:bodyPr>
            <a:lstStyle/>
            <a:p>
              <a:pPr algn="r" defTabSz="913765">
                <a:lnSpc>
                  <a:spcPct val="120000"/>
                </a:lnSpc>
                <a:defRPr/>
              </a:pP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267201" y="1711384"/>
              <a:ext cx="3657600" cy="3435232"/>
              <a:chOff x="3842034" y="1787420"/>
              <a:chExt cx="4507933" cy="4233868"/>
            </a:xfrm>
          </p:grpSpPr>
          <p:grpSp>
            <p:nvGrpSpPr>
              <p:cNvPr id="22" name="组合 21"/>
              <p:cNvGrpSpPr/>
              <p:nvPr/>
            </p:nvGrpSpPr>
            <p:grpSpPr>
              <a:xfrm>
                <a:off x="3842034" y="1787420"/>
                <a:ext cx="4507933" cy="4233868"/>
                <a:chOff x="3842034" y="395399"/>
                <a:chExt cx="4507933" cy="4233868"/>
              </a:xfrm>
            </p:grpSpPr>
            <p:sp>
              <p:nvSpPr>
                <p:cNvPr id="26" name="îŝḷîḓé-任意多边形: 形状 57"/>
                <p:cNvSpPr/>
                <p:nvPr/>
              </p:nvSpPr>
              <p:spPr>
                <a:xfrm>
                  <a:off x="4859220" y="395399"/>
                  <a:ext cx="1236780" cy="2273681"/>
                </a:xfrm>
                <a:custGeom>
                  <a:avLst/>
                  <a:gdLst>
                    <a:gd name="connsiteX0" fmla="*/ 1236780 w 1236780"/>
                    <a:gd name="connsiteY0" fmla="*/ 0 h 2273681"/>
                    <a:gd name="connsiteX1" fmla="*/ 1236780 w 1236780"/>
                    <a:gd name="connsiteY1" fmla="*/ 439552 h 2273681"/>
                    <a:gd name="connsiteX2" fmla="*/ 439552 w 1236780"/>
                    <a:gd name="connsiteY2" fmla="*/ 1236780 h 2273681"/>
                    <a:gd name="connsiteX3" fmla="*/ 715054 w 1236780"/>
                    <a:gd name="connsiteY3" fmla="*/ 1839602 h 2273681"/>
                    <a:gd name="connsiteX4" fmla="*/ 762725 w 1236780"/>
                    <a:gd name="connsiteY4" fmla="*/ 1876147 h 2273681"/>
                    <a:gd name="connsiteX5" fmla="*/ 563959 w 1236780"/>
                    <a:gd name="connsiteY5" fmla="*/ 2273681 h 2273681"/>
                    <a:gd name="connsiteX6" fmla="*/ 545285 w 1236780"/>
                    <a:gd name="connsiteY6" fmla="*/ 2262337 h 2273681"/>
                    <a:gd name="connsiteX7" fmla="*/ 0 w 1236780"/>
                    <a:gd name="connsiteY7" fmla="*/ 1236780 h 2273681"/>
                    <a:gd name="connsiteX8" fmla="*/ 1236780 w 1236780"/>
                    <a:gd name="connsiteY8" fmla="*/ 0 h 22736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36780" h="2273681">
                      <a:moveTo>
                        <a:pt x="1236780" y="0"/>
                      </a:moveTo>
                      <a:lnTo>
                        <a:pt x="1236780" y="439552"/>
                      </a:lnTo>
                      <a:cubicBezTo>
                        <a:pt x="796484" y="439552"/>
                        <a:pt x="439552" y="796484"/>
                        <a:pt x="439552" y="1236780"/>
                      </a:cubicBezTo>
                      <a:cubicBezTo>
                        <a:pt x="439552" y="1477567"/>
                        <a:pt x="546301" y="1693422"/>
                        <a:pt x="715054" y="1839602"/>
                      </a:cubicBezTo>
                      <a:lnTo>
                        <a:pt x="762725" y="1876147"/>
                      </a:lnTo>
                      <a:lnTo>
                        <a:pt x="563959" y="2273681"/>
                      </a:lnTo>
                      <a:lnTo>
                        <a:pt x="545285" y="2262337"/>
                      </a:lnTo>
                      <a:cubicBezTo>
                        <a:pt x="216299" y="2040079"/>
                        <a:pt x="0" y="1663689"/>
                        <a:pt x="0" y="1236780"/>
                      </a:cubicBezTo>
                      <a:cubicBezTo>
                        <a:pt x="0" y="553725"/>
                        <a:pt x="553725" y="0"/>
                        <a:pt x="123678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27" name="îŝḷîḓé-任意多边形: 形状 59"/>
                <p:cNvSpPr/>
                <p:nvPr/>
              </p:nvSpPr>
              <p:spPr>
                <a:xfrm>
                  <a:off x="3842034" y="2155706"/>
                  <a:ext cx="2473561" cy="2473561"/>
                </a:xfrm>
                <a:custGeom>
                  <a:avLst/>
                  <a:gdLst>
                    <a:gd name="connsiteX0" fmla="*/ 1236780 w 2473561"/>
                    <a:gd name="connsiteY0" fmla="*/ 0 h 2473560"/>
                    <a:gd name="connsiteX1" fmla="*/ 2324287 w 2473561"/>
                    <a:gd name="connsiteY1" fmla="*/ 647257 h 2473560"/>
                    <a:gd name="connsiteX2" fmla="*/ 2353068 w 2473561"/>
                    <a:gd name="connsiteY2" fmla="*/ 707001 h 2473560"/>
                    <a:gd name="connsiteX3" fmla="*/ 2253968 w 2473561"/>
                    <a:gd name="connsiteY3" fmla="*/ 713252 h 2473560"/>
                    <a:gd name="connsiteX4" fmla="*/ 1664446 w 2473561"/>
                    <a:gd name="connsiteY4" fmla="*/ 563979 h 2473560"/>
                    <a:gd name="connsiteX5" fmla="*/ 1617542 w 2473561"/>
                    <a:gd name="connsiteY5" fmla="*/ 535485 h 2473560"/>
                    <a:gd name="connsiteX6" fmla="*/ 1581146 w 2473561"/>
                    <a:gd name="connsiteY6" fmla="*/ 513373 h 2473560"/>
                    <a:gd name="connsiteX7" fmla="*/ 1578271 w 2473561"/>
                    <a:gd name="connsiteY7" fmla="*/ 519123 h 2473560"/>
                    <a:gd name="connsiteX8" fmla="*/ 1547096 w 2473561"/>
                    <a:gd name="connsiteY8" fmla="*/ 502202 h 2473560"/>
                    <a:gd name="connsiteX9" fmla="*/ 1236779 w 2473561"/>
                    <a:gd name="connsiteY9" fmla="*/ 439552 h 2473560"/>
                    <a:gd name="connsiteX10" fmla="*/ 439551 w 2473561"/>
                    <a:gd name="connsiteY10" fmla="*/ 1236780 h 2473560"/>
                    <a:gd name="connsiteX11" fmla="*/ 1236779 w 2473561"/>
                    <a:gd name="connsiteY11" fmla="*/ 2034008 h 2473560"/>
                    <a:gd name="connsiteX12" fmla="*/ 2029891 w 2473561"/>
                    <a:gd name="connsiteY12" fmla="*/ 1318292 h 2473560"/>
                    <a:gd name="connsiteX13" fmla="*/ 2033993 w 2473561"/>
                    <a:gd name="connsiteY13" fmla="*/ 1237062 h 2473560"/>
                    <a:gd name="connsiteX14" fmla="*/ 2033994 w 2473561"/>
                    <a:gd name="connsiteY14" fmla="*/ 1237062 h 2473560"/>
                    <a:gd name="connsiteX15" fmla="*/ 2034008 w 2473561"/>
                    <a:gd name="connsiteY15" fmla="*/ 1236781 h 2473560"/>
                    <a:gd name="connsiteX16" fmla="*/ 1682518 w 2473561"/>
                    <a:gd name="connsiteY16" fmla="*/ 575707 h 2473560"/>
                    <a:gd name="connsiteX17" fmla="*/ 1578272 w 2473561"/>
                    <a:gd name="connsiteY17" fmla="*/ 519124 h 2473560"/>
                    <a:gd name="connsiteX18" fmla="*/ 1581147 w 2473561"/>
                    <a:gd name="connsiteY18" fmla="*/ 513374 h 2473560"/>
                    <a:gd name="connsiteX19" fmla="*/ 1617543 w 2473561"/>
                    <a:gd name="connsiteY19" fmla="*/ 535486 h 2473560"/>
                    <a:gd name="connsiteX20" fmla="*/ 1664447 w 2473561"/>
                    <a:gd name="connsiteY20" fmla="*/ 563980 h 2473560"/>
                    <a:gd name="connsiteX21" fmla="*/ 2253969 w 2473561"/>
                    <a:gd name="connsiteY21" fmla="*/ 713253 h 2473560"/>
                    <a:gd name="connsiteX22" fmla="*/ 2353069 w 2473561"/>
                    <a:gd name="connsiteY22" fmla="*/ 707002 h 2473560"/>
                    <a:gd name="connsiteX23" fmla="*/ 2376369 w 2473561"/>
                    <a:gd name="connsiteY23" fmla="*/ 755370 h 2473560"/>
                    <a:gd name="connsiteX24" fmla="*/ 2473561 w 2473561"/>
                    <a:gd name="connsiteY24" fmla="*/ 1236781 h 2473560"/>
                    <a:gd name="connsiteX25" fmla="*/ 2473547 w 2473561"/>
                    <a:gd name="connsiteY25" fmla="*/ 1237063 h 2473560"/>
                    <a:gd name="connsiteX26" fmla="*/ 2473546 w 2473561"/>
                    <a:gd name="connsiteY26" fmla="*/ 1237063 h 2473560"/>
                    <a:gd name="connsiteX27" fmla="*/ 2467175 w 2473561"/>
                    <a:gd name="connsiteY27" fmla="*/ 1363234 h 2473560"/>
                    <a:gd name="connsiteX28" fmla="*/ 1236780 w 2473561"/>
                    <a:gd name="connsiteY28" fmla="*/ 2473560 h 2473560"/>
                    <a:gd name="connsiteX29" fmla="*/ 0 w 2473561"/>
                    <a:gd name="connsiteY29" fmla="*/ 1236780 h 2473560"/>
                    <a:gd name="connsiteX30" fmla="*/ 1236780 w 2473561"/>
                    <a:gd name="connsiteY30" fmla="*/ 0 h 2473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2473561" h="2473560">
                      <a:moveTo>
                        <a:pt x="1236780" y="0"/>
                      </a:moveTo>
                      <a:cubicBezTo>
                        <a:pt x="1706381" y="0"/>
                        <a:pt x="2114852" y="261721"/>
                        <a:pt x="2324287" y="647257"/>
                      </a:cubicBezTo>
                      <a:lnTo>
                        <a:pt x="2353068" y="707001"/>
                      </a:lnTo>
                      <a:lnTo>
                        <a:pt x="2253968" y="713252"/>
                      </a:lnTo>
                      <a:cubicBezTo>
                        <a:pt x="2040514" y="713252"/>
                        <a:pt x="1839689" y="659178"/>
                        <a:pt x="1664446" y="563979"/>
                      </a:cubicBezTo>
                      <a:lnTo>
                        <a:pt x="1617542" y="535485"/>
                      </a:lnTo>
                      <a:lnTo>
                        <a:pt x="1581146" y="513373"/>
                      </a:lnTo>
                      <a:lnTo>
                        <a:pt x="1578271" y="519123"/>
                      </a:lnTo>
                      <a:lnTo>
                        <a:pt x="1547096" y="502202"/>
                      </a:lnTo>
                      <a:cubicBezTo>
                        <a:pt x="1451717" y="461860"/>
                        <a:pt x="1346853" y="439552"/>
                        <a:pt x="1236779" y="439552"/>
                      </a:cubicBezTo>
                      <a:cubicBezTo>
                        <a:pt x="796482" y="439552"/>
                        <a:pt x="439551" y="796483"/>
                        <a:pt x="439551" y="1236780"/>
                      </a:cubicBezTo>
                      <a:cubicBezTo>
                        <a:pt x="439551" y="1677077"/>
                        <a:pt x="796482" y="2034008"/>
                        <a:pt x="1236779" y="2034008"/>
                      </a:cubicBezTo>
                      <a:cubicBezTo>
                        <a:pt x="1649558" y="2034008"/>
                        <a:pt x="1989065" y="1720299"/>
                        <a:pt x="2029891" y="1318292"/>
                      </a:cubicBezTo>
                      <a:lnTo>
                        <a:pt x="2033993" y="1237062"/>
                      </a:lnTo>
                      <a:lnTo>
                        <a:pt x="2033994" y="1237062"/>
                      </a:lnTo>
                      <a:lnTo>
                        <a:pt x="2034008" y="1236781"/>
                      </a:lnTo>
                      <a:cubicBezTo>
                        <a:pt x="2034008" y="961596"/>
                        <a:pt x="1894582" y="718975"/>
                        <a:pt x="1682518" y="575707"/>
                      </a:cubicBezTo>
                      <a:lnTo>
                        <a:pt x="1578272" y="519124"/>
                      </a:lnTo>
                      <a:lnTo>
                        <a:pt x="1581147" y="513374"/>
                      </a:lnTo>
                      <a:lnTo>
                        <a:pt x="1617543" y="535486"/>
                      </a:lnTo>
                      <a:lnTo>
                        <a:pt x="1664447" y="563980"/>
                      </a:lnTo>
                      <a:cubicBezTo>
                        <a:pt x="1839690" y="659179"/>
                        <a:pt x="2040515" y="713253"/>
                        <a:pt x="2253969" y="713253"/>
                      </a:cubicBezTo>
                      <a:lnTo>
                        <a:pt x="2353069" y="707002"/>
                      </a:lnTo>
                      <a:lnTo>
                        <a:pt x="2376369" y="755370"/>
                      </a:lnTo>
                      <a:cubicBezTo>
                        <a:pt x="2438953" y="903337"/>
                        <a:pt x="2473561" y="1066017"/>
                        <a:pt x="2473561" y="1236781"/>
                      </a:cubicBezTo>
                      <a:lnTo>
                        <a:pt x="2473547" y="1237063"/>
                      </a:lnTo>
                      <a:lnTo>
                        <a:pt x="2473546" y="1237063"/>
                      </a:lnTo>
                      <a:lnTo>
                        <a:pt x="2467175" y="1363234"/>
                      </a:lnTo>
                      <a:cubicBezTo>
                        <a:pt x="2403839" y="1986888"/>
                        <a:pt x="1877144" y="2473560"/>
                        <a:pt x="1236780" y="2473560"/>
                      </a:cubicBezTo>
                      <a:cubicBezTo>
                        <a:pt x="553725" y="2473560"/>
                        <a:pt x="0" y="1919835"/>
                        <a:pt x="0" y="1236780"/>
                      </a:cubicBezTo>
                      <a:cubicBezTo>
                        <a:pt x="0" y="553725"/>
                        <a:pt x="553725" y="0"/>
                        <a:pt x="12367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62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28" name="îŝḷîḓé-任意多边形: 形状 60"/>
                <p:cNvSpPr/>
                <p:nvPr/>
              </p:nvSpPr>
              <p:spPr>
                <a:xfrm>
                  <a:off x="5876407" y="2155706"/>
                  <a:ext cx="2473560" cy="2473560"/>
                </a:xfrm>
                <a:custGeom>
                  <a:avLst/>
                  <a:gdLst>
                    <a:gd name="connsiteX0" fmla="*/ 892415 w 2473560"/>
                    <a:gd name="connsiteY0" fmla="*/ 513375 h 2473560"/>
                    <a:gd name="connsiteX1" fmla="*/ 858322 w 2473560"/>
                    <a:gd name="connsiteY1" fmla="*/ 534087 h 2473560"/>
                    <a:gd name="connsiteX2" fmla="*/ 809118 w 2473560"/>
                    <a:gd name="connsiteY2" fmla="*/ 563979 h 2473560"/>
                    <a:gd name="connsiteX3" fmla="*/ 377116 w 2473560"/>
                    <a:gd name="connsiteY3" fmla="*/ 703315 h 2473560"/>
                    <a:gd name="connsiteX4" fmla="*/ 318695 w 2473560"/>
                    <a:gd name="connsiteY4" fmla="*/ 707001 h 2473560"/>
                    <a:gd name="connsiteX5" fmla="*/ 341995 w 2473560"/>
                    <a:gd name="connsiteY5" fmla="*/ 755369 h 2473560"/>
                    <a:gd name="connsiteX6" fmla="*/ 439187 w 2473560"/>
                    <a:gd name="connsiteY6" fmla="*/ 1236780 h 2473560"/>
                    <a:gd name="connsiteX7" fmla="*/ 439173 w 2473560"/>
                    <a:gd name="connsiteY7" fmla="*/ 1237062 h 2473560"/>
                    <a:gd name="connsiteX8" fmla="*/ 439174 w 2473560"/>
                    <a:gd name="connsiteY8" fmla="*/ 1237062 h 2473560"/>
                    <a:gd name="connsiteX9" fmla="*/ 439188 w 2473560"/>
                    <a:gd name="connsiteY9" fmla="*/ 1236781 h 2473560"/>
                    <a:gd name="connsiteX10" fmla="*/ 341996 w 2473560"/>
                    <a:gd name="connsiteY10" fmla="*/ 755370 h 2473560"/>
                    <a:gd name="connsiteX11" fmla="*/ 318696 w 2473560"/>
                    <a:gd name="connsiteY11" fmla="*/ 707002 h 2473560"/>
                    <a:gd name="connsiteX12" fmla="*/ 377117 w 2473560"/>
                    <a:gd name="connsiteY12" fmla="*/ 703316 h 2473560"/>
                    <a:gd name="connsiteX13" fmla="*/ 809119 w 2473560"/>
                    <a:gd name="connsiteY13" fmla="*/ 563980 h 2473560"/>
                    <a:gd name="connsiteX14" fmla="*/ 858323 w 2473560"/>
                    <a:gd name="connsiteY14" fmla="*/ 534088 h 2473560"/>
                    <a:gd name="connsiteX15" fmla="*/ 892416 w 2473560"/>
                    <a:gd name="connsiteY15" fmla="*/ 513376 h 2473560"/>
                    <a:gd name="connsiteX16" fmla="*/ 1236779 w 2473560"/>
                    <a:gd name="connsiteY16" fmla="*/ 439552 h 2473560"/>
                    <a:gd name="connsiteX17" fmla="*/ 926462 w 2473560"/>
                    <a:gd name="connsiteY17" fmla="*/ 502202 h 2473560"/>
                    <a:gd name="connsiteX18" fmla="*/ 895290 w 2473560"/>
                    <a:gd name="connsiteY18" fmla="*/ 519122 h 2473560"/>
                    <a:gd name="connsiteX19" fmla="*/ 895290 w 2473560"/>
                    <a:gd name="connsiteY19" fmla="*/ 519123 h 2473560"/>
                    <a:gd name="connsiteX20" fmla="*/ 791042 w 2473560"/>
                    <a:gd name="connsiteY20" fmla="*/ 575707 h 2473560"/>
                    <a:gd name="connsiteX21" fmla="*/ 439552 w 2473560"/>
                    <a:gd name="connsiteY21" fmla="*/ 1236781 h 2473560"/>
                    <a:gd name="connsiteX22" fmla="*/ 439566 w 2473560"/>
                    <a:gd name="connsiteY22" fmla="*/ 1237063 h 2473560"/>
                    <a:gd name="connsiteX23" fmla="*/ 439565 w 2473560"/>
                    <a:gd name="connsiteY23" fmla="*/ 1237063 h 2473560"/>
                    <a:gd name="connsiteX24" fmla="*/ 443667 w 2473560"/>
                    <a:gd name="connsiteY24" fmla="*/ 1318292 h 2473560"/>
                    <a:gd name="connsiteX25" fmla="*/ 1236779 w 2473560"/>
                    <a:gd name="connsiteY25" fmla="*/ 2034008 h 2473560"/>
                    <a:gd name="connsiteX26" fmla="*/ 2034007 w 2473560"/>
                    <a:gd name="connsiteY26" fmla="*/ 1236780 h 2473560"/>
                    <a:gd name="connsiteX27" fmla="*/ 1236779 w 2473560"/>
                    <a:gd name="connsiteY27" fmla="*/ 439552 h 2473560"/>
                    <a:gd name="connsiteX28" fmla="*/ 1236780 w 2473560"/>
                    <a:gd name="connsiteY28" fmla="*/ 0 h 2473560"/>
                    <a:gd name="connsiteX29" fmla="*/ 2473560 w 2473560"/>
                    <a:gd name="connsiteY29" fmla="*/ 1236780 h 2473560"/>
                    <a:gd name="connsiteX30" fmla="*/ 1236780 w 2473560"/>
                    <a:gd name="connsiteY30" fmla="*/ 2473560 h 2473560"/>
                    <a:gd name="connsiteX31" fmla="*/ 0 w 2473560"/>
                    <a:gd name="connsiteY31" fmla="*/ 1236780 h 2473560"/>
                    <a:gd name="connsiteX32" fmla="*/ 1236780 w 2473560"/>
                    <a:gd name="connsiteY32" fmla="*/ 0 h 2473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2473560" h="2473560">
                      <a:moveTo>
                        <a:pt x="892415" y="513375"/>
                      </a:moveTo>
                      <a:lnTo>
                        <a:pt x="858322" y="534087"/>
                      </a:lnTo>
                      <a:lnTo>
                        <a:pt x="809118" y="563979"/>
                      </a:lnTo>
                      <a:cubicBezTo>
                        <a:pt x="677685" y="635378"/>
                        <a:pt x="531863" y="683645"/>
                        <a:pt x="377116" y="703315"/>
                      </a:cubicBezTo>
                      <a:lnTo>
                        <a:pt x="318695" y="707001"/>
                      </a:lnTo>
                      <a:lnTo>
                        <a:pt x="341995" y="755369"/>
                      </a:lnTo>
                      <a:cubicBezTo>
                        <a:pt x="404579" y="903336"/>
                        <a:pt x="439187" y="1066016"/>
                        <a:pt x="439187" y="1236780"/>
                      </a:cubicBezTo>
                      <a:lnTo>
                        <a:pt x="439173" y="1237062"/>
                      </a:lnTo>
                      <a:lnTo>
                        <a:pt x="439174" y="1237062"/>
                      </a:lnTo>
                      <a:lnTo>
                        <a:pt x="439188" y="1236781"/>
                      </a:lnTo>
                      <a:cubicBezTo>
                        <a:pt x="439188" y="1066017"/>
                        <a:pt x="404580" y="903337"/>
                        <a:pt x="341996" y="755370"/>
                      </a:cubicBezTo>
                      <a:lnTo>
                        <a:pt x="318696" y="707002"/>
                      </a:lnTo>
                      <a:lnTo>
                        <a:pt x="377117" y="703316"/>
                      </a:lnTo>
                      <a:cubicBezTo>
                        <a:pt x="531864" y="683646"/>
                        <a:pt x="677686" y="635379"/>
                        <a:pt x="809119" y="563980"/>
                      </a:cubicBezTo>
                      <a:lnTo>
                        <a:pt x="858323" y="534088"/>
                      </a:lnTo>
                      <a:lnTo>
                        <a:pt x="892416" y="513376"/>
                      </a:lnTo>
                      <a:close/>
                      <a:moveTo>
                        <a:pt x="1236779" y="439552"/>
                      </a:moveTo>
                      <a:cubicBezTo>
                        <a:pt x="1126705" y="439552"/>
                        <a:pt x="1021841" y="461860"/>
                        <a:pt x="926462" y="502202"/>
                      </a:cubicBezTo>
                      <a:lnTo>
                        <a:pt x="895290" y="519122"/>
                      </a:lnTo>
                      <a:lnTo>
                        <a:pt x="895290" y="519123"/>
                      </a:lnTo>
                      <a:lnTo>
                        <a:pt x="791042" y="575707"/>
                      </a:lnTo>
                      <a:cubicBezTo>
                        <a:pt x="578978" y="718975"/>
                        <a:pt x="439552" y="961596"/>
                        <a:pt x="439552" y="1236781"/>
                      </a:cubicBezTo>
                      <a:lnTo>
                        <a:pt x="439566" y="1237063"/>
                      </a:lnTo>
                      <a:lnTo>
                        <a:pt x="439565" y="1237063"/>
                      </a:lnTo>
                      <a:lnTo>
                        <a:pt x="443667" y="1318292"/>
                      </a:lnTo>
                      <a:cubicBezTo>
                        <a:pt x="484493" y="1720299"/>
                        <a:pt x="824001" y="2034008"/>
                        <a:pt x="1236779" y="2034008"/>
                      </a:cubicBezTo>
                      <a:cubicBezTo>
                        <a:pt x="1677076" y="2034008"/>
                        <a:pt x="2034007" y="1677077"/>
                        <a:pt x="2034007" y="1236780"/>
                      </a:cubicBezTo>
                      <a:cubicBezTo>
                        <a:pt x="2034007" y="796483"/>
                        <a:pt x="1677076" y="439552"/>
                        <a:pt x="1236779" y="439552"/>
                      </a:cubicBezTo>
                      <a:close/>
                      <a:moveTo>
                        <a:pt x="1236780" y="0"/>
                      </a:moveTo>
                      <a:cubicBezTo>
                        <a:pt x="1919835" y="0"/>
                        <a:pt x="2473560" y="553725"/>
                        <a:pt x="2473560" y="1236780"/>
                      </a:cubicBezTo>
                      <a:cubicBezTo>
                        <a:pt x="2473560" y="1919835"/>
                        <a:pt x="1919835" y="2473560"/>
                        <a:pt x="1236780" y="2473560"/>
                      </a:cubicBezTo>
                      <a:cubicBezTo>
                        <a:pt x="553725" y="2473560"/>
                        <a:pt x="0" y="1919835"/>
                        <a:pt x="0" y="1236780"/>
                      </a:cubicBezTo>
                      <a:cubicBezTo>
                        <a:pt x="0" y="553725"/>
                        <a:pt x="553725" y="0"/>
                        <a:pt x="12367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762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29" name="îŝḷîḓé-任意多边形: 形状 62"/>
                <p:cNvSpPr/>
                <p:nvPr/>
              </p:nvSpPr>
              <p:spPr>
                <a:xfrm>
                  <a:off x="6096000" y="395399"/>
                  <a:ext cx="1236780" cy="2473559"/>
                </a:xfrm>
                <a:custGeom>
                  <a:avLst/>
                  <a:gdLst>
                    <a:gd name="connsiteX0" fmla="*/ 0 w 1236780"/>
                    <a:gd name="connsiteY0" fmla="*/ 0 h 2473559"/>
                    <a:gd name="connsiteX1" fmla="*/ 1236780 w 1236780"/>
                    <a:gd name="connsiteY1" fmla="*/ 1236780 h 2473559"/>
                    <a:gd name="connsiteX2" fmla="*/ 691496 w 1236780"/>
                    <a:gd name="connsiteY2" fmla="*/ 2262337 h 2473559"/>
                    <a:gd name="connsiteX3" fmla="*/ 672821 w 1236780"/>
                    <a:gd name="connsiteY3" fmla="*/ 2273683 h 2473559"/>
                    <a:gd name="connsiteX4" fmla="*/ 672821 w 1236780"/>
                    <a:gd name="connsiteY4" fmla="*/ 2273682 h 2473559"/>
                    <a:gd name="connsiteX5" fmla="*/ 638728 w 1236780"/>
                    <a:gd name="connsiteY5" fmla="*/ 2294394 h 2473559"/>
                    <a:gd name="connsiteX6" fmla="*/ 589524 w 1236780"/>
                    <a:gd name="connsiteY6" fmla="*/ 2324286 h 2473559"/>
                    <a:gd name="connsiteX7" fmla="*/ 1 w 1236780"/>
                    <a:gd name="connsiteY7" fmla="*/ 2473559 h 2473559"/>
                    <a:gd name="connsiteX8" fmla="*/ 0 w 1236780"/>
                    <a:gd name="connsiteY8" fmla="*/ 2473559 h 2473559"/>
                    <a:gd name="connsiteX9" fmla="*/ 0 w 1236780"/>
                    <a:gd name="connsiteY9" fmla="*/ 2034007 h 2473559"/>
                    <a:gd name="connsiteX10" fmla="*/ 1 w 1236780"/>
                    <a:gd name="connsiteY10" fmla="*/ 2034007 h 2473559"/>
                    <a:gd name="connsiteX11" fmla="*/ 310318 w 1236780"/>
                    <a:gd name="connsiteY11" fmla="*/ 1971357 h 2473559"/>
                    <a:gd name="connsiteX12" fmla="*/ 441584 w 1236780"/>
                    <a:gd name="connsiteY12" fmla="*/ 1900110 h 2473559"/>
                    <a:gd name="connsiteX13" fmla="*/ 441584 w 1236780"/>
                    <a:gd name="connsiteY13" fmla="*/ 1900109 h 2473559"/>
                    <a:gd name="connsiteX14" fmla="*/ 445738 w 1236780"/>
                    <a:gd name="connsiteY14" fmla="*/ 1897854 h 2473559"/>
                    <a:gd name="connsiteX15" fmla="*/ 474054 w 1236780"/>
                    <a:gd name="connsiteY15" fmla="*/ 1876147 h 2473559"/>
                    <a:gd name="connsiteX16" fmla="*/ 474055 w 1236780"/>
                    <a:gd name="connsiteY16" fmla="*/ 1876148 h 2473559"/>
                    <a:gd name="connsiteX17" fmla="*/ 521727 w 1236780"/>
                    <a:gd name="connsiteY17" fmla="*/ 1839602 h 2473559"/>
                    <a:gd name="connsiteX18" fmla="*/ 797228 w 1236780"/>
                    <a:gd name="connsiteY18" fmla="*/ 1236780 h 2473559"/>
                    <a:gd name="connsiteX19" fmla="*/ 0 w 1236780"/>
                    <a:gd name="connsiteY19" fmla="*/ 439552 h 2473559"/>
                    <a:gd name="connsiteX20" fmla="*/ 0 w 1236780"/>
                    <a:gd name="connsiteY20" fmla="*/ 0 h 24735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236780" h="2473559">
                      <a:moveTo>
                        <a:pt x="0" y="0"/>
                      </a:moveTo>
                      <a:cubicBezTo>
                        <a:pt x="683055" y="0"/>
                        <a:pt x="1236780" y="553725"/>
                        <a:pt x="1236780" y="1236780"/>
                      </a:cubicBezTo>
                      <a:cubicBezTo>
                        <a:pt x="1236780" y="1663689"/>
                        <a:pt x="1020482" y="2040079"/>
                        <a:pt x="691496" y="2262337"/>
                      </a:cubicBezTo>
                      <a:lnTo>
                        <a:pt x="672821" y="2273683"/>
                      </a:lnTo>
                      <a:lnTo>
                        <a:pt x="672821" y="2273682"/>
                      </a:lnTo>
                      <a:lnTo>
                        <a:pt x="638728" y="2294394"/>
                      </a:lnTo>
                      <a:lnTo>
                        <a:pt x="589524" y="2324286"/>
                      </a:lnTo>
                      <a:cubicBezTo>
                        <a:pt x="414280" y="2419485"/>
                        <a:pt x="213456" y="2473559"/>
                        <a:pt x="1" y="2473559"/>
                      </a:cubicBezTo>
                      <a:lnTo>
                        <a:pt x="0" y="2473559"/>
                      </a:lnTo>
                      <a:lnTo>
                        <a:pt x="0" y="2034007"/>
                      </a:lnTo>
                      <a:lnTo>
                        <a:pt x="1" y="2034007"/>
                      </a:lnTo>
                      <a:cubicBezTo>
                        <a:pt x="110075" y="2034007"/>
                        <a:pt x="214940" y="2011699"/>
                        <a:pt x="310318" y="1971357"/>
                      </a:cubicBezTo>
                      <a:lnTo>
                        <a:pt x="441584" y="1900110"/>
                      </a:lnTo>
                      <a:lnTo>
                        <a:pt x="441584" y="1900109"/>
                      </a:lnTo>
                      <a:lnTo>
                        <a:pt x="445738" y="1897854"/>
                      </a:lnTo>
                      <a:lnTo>
                        <a:pt x="474054" y="1876147"/>
                      </a:lnTo>
                      <a:lnTo>
                        <a:pt x="474055" y="1876148"/>
                      </a:lnTo>
                      <a:lnTo>
                        <a:pt x="521727" y="1839602"/>
                      </a:lnTo>
                      <a:cubicBezTo>
                        <a:pt x="690480" y="1693422"/>
                        <a:pt x="797228" y="1477567"/>
                        <a:pt x="797228" y="1236780"/>
                      </a:cubicBezTo>
                      <a:cubicBezTo>
                        <a:pt x="797228" y="796484"/>
                        <a:pt x="440297" y="439552"/>
                        <a:pt x="0" y="43955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0" name="îŝḷîḓé-任意多边形: 形状 63"/>
                <p:cNvSpPr/>
                <p:nvPr/>
              </p:nvSpPr>
              <p:spPr>
                <a:xfrm rot="19394608" flipV="1">
                  <a:off x="5399111" y="1925810"/>
                  <a:ext cx="1465219" cy="1568654"/>
                </a:xfrm>
                <a:custGeom>
                  <a:avLst/>
                  <a:gdLst>
                    <a:gd name="connsiteX0" fmla="*/ 467393 w 1227003"/>
                    <a:gd name="connsiteY0" fmla="*/ 1313625 h 1313625"/>
                    <a:gd name="connsiteX1" fmla="*/ 477090 w 1227003"/>
                    <a:gd name="connsiteY1" fmla="*/ 1279288 h 1313625"/>
                    <a:gd name="connsiteX2" fmla="*/ 480192 w 1227003"/>
                    <a:gd name="connsiteY2" fmla="*/ 1272556 h 1313625"/>
                    <a:gd name="connsiteX3" fmla="*/ 541601 w 1227003"/>
                    <a:gd name="connsiteY3" fmla="*/ 1139360 h 1313625"/>
                    <a:gd name="connsiteX4" fmla="*/ 752732 w 1227003"/>
                    <a:gd name="connsiteY4" fmla="*/ 903467 h 1313625"/>
                    <a:gd name="connsiteX5" fmla="*/ 1038845 w 1227003"/>
                    <a:gd name="connsiteY5" fmla="*/ 767963 h 1313625"/>
                    <a:gd name="connsiteX6" fmla="*/ 1186648 w 1227003"/>
                    <a:gd name="connsiteY6" fmla="*/ 746493 h 1313625"/>
                    <a:gd name="connsiteX7" fmla="*/ 1186649 w 1227003"/>
                    <a:gd name="connsiteY7" fmla="*/ 746494 h 1313625"/>
                    <a:gd name="connsiteX8" fmla="*/ 1191326 w 1227003"/>
                    <a:gd name="connsiteY8" fmla="*/ 745815 h 1313625"/>
                    <a:gd name="connsiteX9" fmla="*/ 1227003 w 1227003"/>
                    <a:gd name="connsiteY9" fmla="*/ 746261 h 1313625"/>
                    <a:gd name="connsiteX10" fmla="*/ 1148361 w 1227003"/>
                    <a:gd name="connsiteY10" fmla="*/ 308817 h 1313625"/>
                    <a:gd name="connsiteX11" fmla="*/ 1108651 w 1227003"/>
                    <a:gd name="connsiteY11" fmla="*/ 312624 h 1313625"/>
                    <a:gd name="connsiteX12" fmla="*/ 1051342 w 1227003"/>
                    <a:gd name="connsiteY12" fmla="*/ 318120 h 1313625"/>
                    <a:gd name="connsiteX13" fmla="*/ 1028048 w 1227003"/>
                    <a:gd name="connsiteY13" fmla="*/ 322960 h 1313625"/>
                    <a:gd name="connsiteX14" fmla="*/ 1026107 w 1227003"/>
                    <a:gd name="connsiteY14" fmla="*/ 322960 h 1313625"/>
                    <a:gd name="connsiteX15" fmla="*/ 1051342 w 1227003"/>
                    <a:gd name="connsiteY15" fmla="*/ 318118 h 1313625"/>
                    <a:gd name="connsiteX16" fmla="*/ 1108652 w 1227003"/>
                    <a:gd name="connsiteY16" fmla="*/ 312623 h 1313625"/>
                    <a:gd name="connsiteX17" fmla="*/ 1148361 w 1227003"/>
                    <a:gd name="connsiteY17" fmla="*/ 308815 h 1313625"/>
                    <a:gd name="connsiteX18" fmla="*/ 1147224 w 1227003"/>
                    <a:gd name="connsiteY18" fmla="*/ 302491 h 1313625"/>
                    <a:gd name="connsiteX19" fmla="*/ 1029842 w 1227003"/>
                    <a:gd name="connsiteY19" fmla="*/ 319540 h 1313625"/>
                    <a:gd name="connsiteX20" fmla="*/ 352636 w 1227003"/>
                    <a:gd name="connsiteY20" fmla="*/ 235 h 1313625"/>
                    <a:gd name="connsiteX21" fmla="*/ 352478 w 1227003"/>
                    <a:gd name="connsiteY21" fmla="*/ 0 h 1313625"/>
                    <a:gd name="connsiteX22" fmla="*/ 352164 w 1227003"/>
                    <a:gd name="connsiteY22" fmla="*/ 235 h 1313625"/>
                    <a:gd name="connsiteX23" fmla="*/ 0 w 1227003"/>
                    <a:gd name="connsiteY23" fmla="*/ 263270 h 1313625"/>
                    <a:gd name="connsiteX24" fmla="*/ 180 w 1227003"/>
                    <a:gd name="connsiteY24" fmla="*/ 263488 h 1313625"/>
                    <a:gd name="connsiteX25" fmla="*/ 114169 w 1227003"/>
                    <a:gd name="connsiteY25" fmla="*/ 1003468 h 1313625"/>
                    <a:gd name="connsiteX26" fmla="*/ 64509 w 1227003"/>
                    <a:gd name="connsiteY26" fmla="*/ 1111184 h 1313625"/>
                    <a:gd name="connsiteX27" fmla="*/ 70253 w 1227003"/>
                    <a:gd name="connsiteY27" fmla="*/ 1114070 h 1313625"/>
                    <a:gd name="connsiteX28" fmla="*/ 86181 w 1227003"/>
                    <a:gd name="connsiteY28" fmla="*/ 1074575 h 1313625"/>
                    <a:gd name="connsiteX29" fmla="*/ 106708 w 1227003"/>
                    <a:gd name="connsiteY29" fmla="*/ 1023678 h 1313625"/>
                    <a:gd name="connsiteX30" fmla="*/ 489698 w 1227003"/>
                    <a:gd name="connsiteY30" fmla="*/ 551303 h 1313625"/>
                    <a:gd name="connsiteX31" fmla="*/ 544351 w 1227003"/>
                    <a:gd name="connsiteY31" fmla="*/ 515610 h 1313625"/>
                    <a:gd name="connsiteX32" fmla="*/ 544351 w 1227003"/>
                    <a:gd name="connsiteY32" fmla="*/ 515612 h 1313625"/>
                    <a:gd name="connsiteX33" fmla="*/ 489697 w 1227003"/>
                    <a:gd name="connsiteY33" fmla="*/ 551304 h 1313625"/>
                    <a:gd name="connsiteX34" fmla="*/ 106708 w 1227003"/>
                    <a:gd name="connsiteY34" fmla="*/ 1023679 h 1313625"/>
                    <a:gd name="connsiteX35" fmla="*/ 86181 w 1227003"/>
                    <a:gd name="connsiteY35" fmla="*/ 1074576 h 1313625"/>
                    <a:gd name="connsiteX36" fmla="*/ 70254 w 1227003"/>
                    <a:gd name="connsiteY36" fmla="*/ 1114071 h 1313625"/>
                    <a:gd name="connsiteX0-1" fmla="*/ 467393 w 1227003"/>
                    <a:gd name="connsiteY0-2" fmla="*/ 1313625 h 1313625"/>
                    <a:gd name="connsiteX1-3" fmla="*/ 477090 w 1227003"/>
                    <a:gd name="connsiteY1-4" fmla="*/ 1279288 h 1313625"/>
                    <a:gd name="connsiteX2-5" fmla="*/ 480192 w 1227003"/>
                    <a:gd name="connsiteY2-6" fmla="*/ 1272556 h 1313625"/>
                    <a:gd name="connsiteX3-7" fmla="*/ 541601 w 1227003"/>
                    <a:gd name="connsiteY3-8" fmla="*/ 1139360 h 1313625"/>
                    <a:gd name="connsiteX4-9" fmla="*/ 752732 w 1227003"/>
                    <a:gd name="connsiteY4-10" fmla="*/ 903467 h 1313625"/>
                    <a:gd name="connsiteX5-11" fmla="*/ 1038845 w 1227003"/>
                    <a:gd name="connsiteY5-12" fmla="*/ 767963 h 1313625"/>
                    <a:gd name="connsiteX6-13" fmla="*/ 1186648 w 1227003"/>
                    <a:gd name="connsiteY6-14" fmla="*/ 746493 h 1313625"/>
                    <a:gd name="connsiteX7-15" fmla="*/ 1186649 w 1227003"/>
                    <a:gd name="connsiteY7-16" fmla="*/ 746494 h 1313625"/>
                    <a:gd name="connsiteX8-17" fmla="*/ 1191326 w 1227003"/>
                    <a:gd name="connsiteY8-18" fmla="*/ 745815 h 1313625"/>
                    <a:gd name="connsiteX9-19" fmla="*/ 1227003 w 1227003"/>
                    <a:gd name="connsiteY9-20" fmla="*/ 746261 h 1313625"/>
                    <a:gd name="connsiteX10-21" fmla="*/ 1148361 w 1227003"/>
                    <a:gd name="connsiteY10-22" fmla="*/ 308817 h 1313625"/>
                    <a:gd name="connsiteX11-23" fmla="*/ 1108651 w 1227003"/>
                    <a:gd name="connsiteY11-24" fmla="*/ 312624 h 1313625"/>
                    <a:gd name="connsiteX12-25" fmla="*/ 1051342 w 1227003"/>
                    <a:gd name="connsiteY12-26" fmla="*/ 318120 h 1313625"/>
                    <a:gd name="connsiteX13-27" fmla="*/ 1028048 w 1227003"/>
                    <a:gd name="connsiteY13-28" fmla="*/ 322960 h 1313625"/>
                    <a:gd name="connsiteX14-29" fmla="*/ 1026107 w 1227003"/>
                    <a:gd name="connsiteY14-30" fmla="*/ 322960 h 1313625"/>
                    <a:gd name="connsiteX15-31" fmla="*/ 1051342 w 1227003"/>
                    <a:gd name="connsiteY15-32" fmla="*/ 318118 h 1313625"/>
                    <a:gd name="connsiteX16-33" fmla="*/ 1108652 w 1227003"/>
                    <a:gd name="connsiteY16-34" fmla="*/ 312623 h 1313625"/>
                    <a:gd name="connsiteX17-35" fmla="*/ 1148361 w 1227003"/>
                    <a:gd name="connsiteY17-36" fmla="*/ 308815 h 1313625"/>
                    <a:gd name="connsiteX18-37" fmla="*/ 1147224 w 1227003"/>
                    <a:gd name="connsiteY18-38" fmla="*/ 302491 h 1313625"/>
                    <a:gd name="connsiteX19-39" fmla="*/ 1029842 w 1227003"/>
                    <a:gd name="connsiteY19-40" fmla="*/ 319540 h 1313625"/>
                    <a:gd name="connsiteX20-41" fmla="*/ 352636 w 1227003"/>
                    <a:gd name="connsiteY20-42" fmla="*/ 235 h 1313625"/>
                    <a:gd name="connsiteX21-43" fmla="*/ 352478 w 1227003"/>
                    <a:gd name="connsiteY21-44" fmla="*/ 0 h 1313625"/>
                    <a:gd name="connsiteX22-45" fmla="*/ 352164 w 1227003"/>
                    <a:gd name="connsiteY22-46" fmla="*/ 235 h 1313625"/>
                    <a:gd name="connsiteX23-47" fmla="*/ 0 w 1227003"/>
                    <a:gd name="connsiteY23-48" fmla="*/ 263270 h 1313625"/>
                    <a:gd name="connsiteX24-49" fmla="*/ 180 w 1227003"/>
                    <a:gd name="connsiteY24-50" fmla="*/ 263488 h 1313625"/>
                    <a:gd name="connsiteX25-51" fmla="*/ 114169 w 1227003"/>
                    <a:gd name="connsiteY25-52" fmla="*/ 1003468 h 1313625"/>
                    <a:gd name="connsiteX26-53" fmla="*/ 64509 w 1227003"/>
                    <a:gd name="connsiteY26-54" fmla="*/ 1111184 h 1313625"/>
                    <a:gd name="connsiteX27-55" fmla="*/ 70253 w 1227003"/>
                    <a:gd name="connsiteY27-56" fmla="*/ 1114070 h 1313625"/>
                    <a:gd name="connsiteX28-57" fmla="*/ 86181 w 1227003"/>
                    <a:gd name="connsiteY28-58" fmla="*/ 1074575 h 1313625"/>
                    <a:gd name="connsiteX29-59" fmla="*/ 106708 w 1227003"/>
                    <a:gd name="connsiteY29-60" fmla="*/ 1023678 h 1313625"/>
                    <a:gd name="connsiteX30-61" fmla="*/ 489698 w 1227003"/>
                    <a:gd name="connsiteY30-62" fmla="*/ 551303 h 1313625"/>
                    <a:gd name="connsiteX31-63" fmla="*/ 544351 w 1227003"/>
                    <a:gd name="connsiteY31-64" fmla="*/ 515610 h 1313625"/>
                    <a:gd name="connsiteX32-65" fmla="*/ 489697 w 1227003"/>
                    <a:gd name="connsiteY32-66" fmla="*/ 551304 h 1313625"/>
                    <a:gd name="connsiteX33-67" fmla="*/ 106708 w 1227003"/>
                    <a:gd name="connsiteY33-68" fmla="*/ 1023679 h 1313625"/>
                    <a:gd name="connsiteX34-69" fmla="*/ 86181 w 1227003"/>
                    <a:gd name="connsiteY34-70" fmla="*/ 1074576 h 1313625"/>
                    <a:gd name="connsiteX35-71" fmla="*/ 70254 w 1227003"/>
                    <a:gd name="connsiteY35-72" fmla="*/ 1114071 h 1313625"/>
                    <a:gd name="connsiteX36-73" fmla="*/ 467393 w 1227003"/>
                    <a:gd name="connsiteY36-74" fmla="*/ 1313625 h 1313625"/>
                    <a:gd name="connsiteX0-75" fmla="*/ 467393 w 1227003"/>
                    <a:gd name="connsiteY0-76" fmla="*/ 1313625 h 1313625"/>
                    <a:gd name="connsiteX1-77" fmla="*/ 477090 w 1227003"/>
                    <a:gd name="connsiteY1-78" fmla="*/ 1279288 h 1313625"/>
                    <a:gd name="connsiteX2-79" fmla="*/ 480192 w 1227003"/>
                    <a:gd name="connsiteY2-80" fmla="*/ 1272556 h 1313625"/>
                    <a:gd name="connsiteX3-81" fmla="*/ 541601 w 1227003"/>
                    <a:gd name="connsiteY3-82" fmla="*/ 1139360 h 1313625"/>
                    <a:gd name="connsiteX4-83" fmla="*/ 752732 w 1227003"/>
                    <a:gd name="connsiteY4-84" fmla="*/ 903467 h 1313625"/>
                    <a:gd name="connsiteX5-85" fmla="*/ 1038845 w 1227003"/>
                    <a:gd name="connsiteY5-86" fmla="*/ 767963 h 1313625"/>
                    <a:gd name="connsiteX6-87" fmla="*/ 1186648 w 1227003"/>
                    <a:gd name="connsiteY6-88" fmla="*/ 746493 h 1313625"/>
                    <a:gd name="connsiteX7-89" fmla="*/ 1186649 w 1227003"/>
                    <a:gd name="connsiteY7-90" fmla="*/ 746494 h 1313625"/>
                    <a:gd name="connsiteX8-91" fmla="*/ 1191326 w 1227003"/>
                    <a:gd name="connsiteY8-92" fmla="*/ 745815 h 1313625"/>
                    <a:gd name="connsiteX9-93" fmla="*/ 1227003 w 1227003"/>
                    <a:gd name="connsiteY9-94" fmla="*/ 746261 h 1313625"/>
                    <a:gd name="connsiteX10-95" fmla="*/ 1148361 w 1227003"/>
                    <a:gd name="connsiteY10-96" fmla="*/ 308817 h 1313625"/>
                    <a:gd name="connsiteX11-97" fmla="*/ 1108651 w 1227003"/>
                    <a:gd name="connsiteY11-98" fmla="*/ 312624 h 1313625"/>
                    <a:gd name="connsiteX12-99" fmla="*/ 1051342 w 1227003"/>
                    <a:gd name="connsiteY12-100" fmla="*/ 318120 h 1313625"/>
                    <a:gd name="connsiteX13-101" fmla="*/ 1028048 w 1227003"/>
                    <a:gd name="connsiteY13-102" fmla="*/ 322960 h 1313625"/>
                    <a:gd name="connsiteX14-103" fmla="*/ 1026107 w 1227003"/>
                    <a:gd name="connsiteY14-104" fmla="*/ 322960 h 1313625"/>
                    <a:gd name="connsiteX15-105" fmla="*/ 1051342 w 1227003"/>
                    <a:gd name="connsiteY15-106" fmla="*/ 318118 h 1313625"/>
                    <a:gd name="connsiteX16-107" fmla="*/ 1108652 w 1227003"/>
                    <a:gd name="connsiteY16-108" fmla="*/ 312623 h 1313625"/>
                    <a:gd name="connsiteX17-109" fmla="*/ 1148361 w 1227003"/>
                    <a:gd name="connsiteY17-110" fmla="*/ 308815 h 1313625"/>
                    <a:gd name="connsiteX18-111" fmla="*/ 1147224 w 1227003"/>
                    <a:gd name="connsiteY18-112" fmla="*/ 302491 h 1313625"/>
                    <a:gd name="connsiteX19-113" fmla="*/ 1029842 w 1227003"/>
                    <a:gd name="connsiteY19-114" fmla="*/ 319540 h 1313625"/>
                    <a:gd name="connsiteX20-115" fmla="*/ 352636 w 1227003"/>
                    <a:gd name="connsiteY20-116" fmla="*/ 235 h 1313625"/>
                    <a:gd name="connsiteX21-117" fmla="*/ 352478 w 1227003"/>
                    <a:gd name="connsiteY21-118" fmla="*/ 0 h 1313625"/>
                    <a:gd name="connsiteX22-119" fmla="*/ 352164 w 1227003"/>
                    <a:gd name="connsiteY22-120" fmla="*/ 235 h 1313625"/>
                    <a:gd name="connsiteX23-121" fmla="*/ 0 w 1227003"/>
                    <a:gd name="connsiteY23-122" fmla="*/ 263270 h 1313625"/>
                    <a:gd name="connsiteX24-123" fmla="*/ 180 w 1227003"/>
                    <a:gd name="connsiteY24-124" fmla="*/ 263488 h 1313625"/>
                    <a:gd name="connsiteX25-125" fmla="*/ 114169 w 1227003"/>
                    <a:gd name="connsiteY25-126" fmla="*/ 1003468 h 1313625"/>
                    <a:gd name="connsiteX26-127" fmla="*/ 64509 w 1227003"/>
                    <a:gd name="connsiteY26-128" fmla="*/ 1111184 h 1313625"/>
                    <a:gd name="connsiteX27-129" fmla="*/ 70253 w 1227003"/>
                    <a:gd name="connsiteY27-130" fmla="*/ 1114070 h 1313625"/>
                    <a:gd name="connsiteX28-131" fmla="*/ 86181 w 1227003"/>
                    <a:gd name="connsiteY28-132" fmla="*/ 1074575 h 1313625"/>
                    <a:gd name="connsiteX29-133" fmla="*/ 106708 w 1227003"/>
                    <a:gd name="connsiteY29-134" fmla="*/ 1023678 h 1313625"/>
                    <a:gd name="connsiteX30-135" fmla="*/ 489698 w 1227003"/>
                    <a:gd name="connsiteY30-136" fmla="*/ 551303 h 1313625"/>
                    <a:gd name="connsiteX31-137" fmla="*/ 544351 w 1227003"/>
                    <a:gd name="connsiteY31-138" fmla="*/ 515610 h 1313625"/>
                    <a:gd name="connsiteX32-139" fmla="*/ 106708 w 1227003"/>
                    <a:gd name="connsiteY32-140" fmla="*/ 1023679 h 1313625"/>
                    <a:gd name="connsiteX33-141" fmla="*/ 86181 w 1227003"/>
                    <a:gd name="connsiteY33-142" fmla="*/ 1074576 h 1313625"/>
                    <a:gd name="connsiteX34-143" fmla="*/ 70254 w 1227003"/>
                    <a:gd name="connsiteY34-144" fmla="*/ 1114071 h 1313625"/>
                    <a:gd name="connsiteX35-145" fmla="*/ 467393 w 1227003"/>
                    <a:gd name="connsiteY35-146" fmla="*/ 1313625 h 1313625"/>
                    <a:gd name="connsiteX0-147" fmla="*/ 467393 w 1227003"/>
                    <a:gd name="connsiteY0-148" fmla="*/ 1313625 h 1313625"/>
                    <a:gd name="connsiteX1-149" fmla="*/ 477090 w 1227003"/>
                    <a:gd name="connsiteY1-150" fmla="*/ 1279288 h 1313625"/>
                    <a:gd name="connsiteX2-151" fmla="*/ 480192 w 1227003"/>
                    <a:gd name="connsiteY2-152" fmla="*/ 1272556 h 1313625"/>
                    <a:gd name="connsiteX3-153" fmla="*/ 541601 w 1227003"/>
                    <a:gd name="connsiteY3-154" fmla="*/ 1139360 h 1313625"/>
                    <a:gd name="connsiteX4-155" fmla="*/ 752732 w 1227003"/>
                    <a:gd name="connsiteY4-156" fmla="*/ 903467 h 1313625"/>
                    <a:gd name="connsiteX5-157" fmla="*/ 1038845 w 1227003"/>
                    <a:gd name="connsiteY5-158" fmla="*/ 767963 h 1313625"/>
                    <a:gd name="connsiteX6-159" fmla="*/ 1186648 w 1227003"/>
                    <a:gd name="connsiteY6-160" fmla="*/ 746493 h 1313625"/>
                    <a:gd name="connsiteX7-161" fmla="*/ 1186649 w 1227003"/>
                    <a:gd name="connsiteY7-162" fmla="*/ 746494 h 1313625"/>
                    <a:gd name="connsiteX8-163" fmla="*/ 1191326 w 1227003"/>
                    <a:gd name="connsiteY8-164" fmla="*/ 745815 h 1313625"/>
                    <a:gd name="connsiteX9-165" fmla="*/ 1227003 w 1227003"/>
                    <a:gd name="connsiteY9-166" fmla="*/ 746261 h 1313625"/>
                    <a:gd name="connsiteX10-167" fmla="*/ 1148361 w 1227003"/>
                    <a:gd name="connsiteY10-168" fmla="*/ 308817 h 1313625"/>
                    <a:gd name="connsiteX11-169" fmla="*/ 1108651 w 1227003"/>
                    <a:gd name="connsiteY11-170" fmla="*/ 312624 h 1313625"/>
                    <a:gd name="connsiteX12-171" fmla="*/ 1051342 w 1227003"/>
                    <a:gd name="connsiteY12-172" fmla="*/ 318120 h 1313625"/>
                    <a:gd name="connsiteX13-173" fmla="*/ 1028048 w 1227003"/>
                    <a:gd name="connsiteY13-174" fmla="*/ 322960 h 1313625"/>
                    <a:gd name="connsiteX14-175" fmla="*/ 1026107 w 1227003"/>
                    <a:gd name="connsiteY14-176" fmla="*/ 322960 h 1313625"/>
                    <a:gd name="connsiteX15-177" fmla="*/ 1051342 w 1227003"/>
                    <a:gd name="connsiteY15-178" fmla="*/ 318118 h 1313625"/>
                    <a:gd name="connsiteX16-179" fmla="*/ 1108652 w 1227003"/>
                    <a:gd name="connsiteY16-180" fmla="*/ 312623 h 1313625"/>
                    <a:gd name="connsiteX17-181" fmla="*/ 1148361 w 1227003"/>
                    <a:gd name="connsiteY17-182" fmla="*/ 308815 h 1313625"/>
                    <a:gd name="connsiteX18-183" fmla="*/ 1147224 w 1227003"/>
                    <a:gd name="connsiteY18-184" fmla="*/ 302491 h 1313625"/>
                    <a:gd name="connsiteX19-185" fmla="*/ 1029842 w 1227003"/>
                    <a:gd name="connsiteY19-186" fmla="*/ 319540 h 1313625"/>
                    <a:gd name="connsiteX20-187" fmla="*/ 352636 w 1227003"/>
                    <a:gd name="connsiteY20-188" fmla="*/ 235 h 1313625"/>
                    <a:gd name="connsiteX21-189" fmla="*/ 352478 w 1227003"/>
                    <a:gd name="connsiteY21-190" fmla="*/ 0 h 1313625"/>
                    <a:gd name="connsiteX22-191" fmla="*/ 352164 w 1227003"/>
                    <a:gd name="connsiteY22-192" fmla="*/ 235 h 1313625"/>
                    <a:gd name="connsiteX23-193" fmla="*/ 0 w 1227003"/>
                    <a:gd name="connsiteY23-194" fmla="*/ 263270 h 1313625"/>
                    <a:gd name="connsiteX24-195" fmla="*/ 180 w 1227003"/>
                    <a:gd name="connsiteY24-196" fmla="*/ 263488 h 1313625"/>
                    <a:gd name="connsiteX25-197" fmla="*/ 114169 w 1227003"/>
                    <a:gd name="connsiteY25-198" fmla="*/ 1003468 h 1313625"/>
                    <a:gd name="connsiteX26-199" fmla="*/ 64509 w 1227003"/>
                    <a:gd name="connsiteY26-200" fmla="*/ 1111184 h 1313625"/>
                    <a:gd name="connsiteX27-201" fmla="*/ 70253 w 1227003"/>
                    <a:gd name="connsiteY27-202" fmla="*/ 1114070 h 1313625"/>
                    <a:gd name="connsiteX28-203" fmla="*/ 86181 w 1227003"/>
                    <a:gd name="connsiteY28-204" fmla="*/ 1074575 h 1313625"/>
                    <a:gd name="connsiteX29-205" fmla="*/ 106708 w 1227003"/>
                    <a:gd name="connsiteY29-206" fmla="*/ 1023678 h 1313625"/>
                    <a:gd name="connsiteX30-207" fmla="*/ 489698 w 1227003"/>
                    <a:gd name="connsiteY30-208" fmla="*/ 551303 h 1313625"/>
                    <a:gd name="connsiteX31-209" fmla="*/ 106708 w 1227003"/>
                    <a:gd name="connsiteY31-210" fmla="*/ 1023679 h 1313625"/>
                    <a:gd name="connsiteX32-211" fmla="*/ 86181 w 1227003"/>
                    <a:gd name="connsiteY32-212" fmla="*/ 1074576 h 1313625"/>
                    <a:gd name="connsiteX33-213" fmla="*/ 70254 w 1227003"/>
                    <a:gd name="connsiteY33-214" fmla="*/ 1114071 h 1313625"/>
                    <a:gd name="connsiteX34-215" fmla="*/ 467393 w 1227003"/>
                    <a:gd name="connsiteY34-216" fmla="*/ 1313625 h 1313625"/>
                    <a:gd name="connsiteX0-217" fmla="*/ 467393 w 1227003"/>
                    <a:gd name="connsiteY0-218" fmla="*/ 1313625 h 1313625"/>
                    <a:gd name="connsiteX1-219" fmla="*/ 477090 w 1227003"/>
                    <a:gd name="connsiteY1-220" fmla="*/ 1279288 h 1313625"/>
                    <a:gd name="connsiteX2-221" fmla="*/ 480192 w 1227003"/>
                    <a:gd name="connsiteY2-222" fmla="*/ 1272556 h 1313625"/>
                    <a:gd name="connsiteX3-223" fmla="*/ 541601 w 1227003"/>
                    <a:gd name="connsiteY3-224" fmla="*/ 1139360 h 1313625"/>
                    <a:gd name="connsiteX4-225" fmla="*/ 752732 w 1227003"/>
                    <a:gd name="connsiteY4-226" fmla="*/ 903467 h 1313625"/>
                    <a:gd name="connsiteX5-227" fmla="*/ 1038845 w 1227003"/>
                    <a:gd name="connsiteY5-228" fmla="*/ 767963 h 1313625"/>
                    <a:gd name="connsiteX6-229" fmla="*/ 1186648 w 1227003"/>
                    <a:gd name="connsiteY6-230" fmla="*/ 746493 h 1313625"/>
                    <a:gd name="connsiteX7-231" fmla="*/ 1186649 w 1227003"/>
                    <a:gd name="connsiteY7-232" fmla="*/ 746494 h 1313625"/>
                    <a:gd name="connsiteX8-233" fmla="*/ 1191326 w 1227003"/>
                    <a:gd name="connsiteY8-234" fmla="*/ 745815 h 1313625"/>
                    <a:gd name="connsiteX9-235" fmla="*/ 1227003 w 1227003"/>
                    <a:gd name="connsiteY9-236" fmla="*/ 746261 h 1313625"/>
                    <a:gd name="connsiteX10-237" fmla="*/ 1148361 w 1227003"/>
                    <a:gd name="connsiteY10-238" fmla="*/ 308817 h 1313625"/>
                    <a:gd name="connsiteX11-239" fmla="*/ 1108651 w 1227003"/>
                    <a:gd name="connsiteY11-240" fmla="*/ 312624 h 1313625"/>
                    <a:gd name="connsiteX12-241" fmla="*/ 1051342 w 1227003"/>
                    <a:gd name="connsiteY12-242" fmla="*/ 318120 h 1313625"/>
                    <a:gd name="connsiteX13-243" fmla="*/ 1028048 w 1227003"/>
                    <a:gd name="connsiteY13-244" fmla="*/ 322960 h 1313625"/>
                    <a:gd name="connsiteX14-245" fmla="*/ 1026107 w 1227003"/>
                    <a:gd name="connsiteY14-246" fmla="*/ 322960 h 1313625"/>
                    <a:gd name="connsiteX15-247" fmla="*/ 1051342 w 1227003"/>
                    <a:gd name="connsiteY15-248" fmla="*/ 318118 h 1313625"/>
                    <a:gd name="connsiteX16-249" fmla="*/ 1108652 w 1227003"/>
                    <a:gd name="connsiteY16-250" fmla="*/ 312623 h 1313625"/>
                    <a:gd name="connsiteX17-251" fmla="*/ 1148361 w 1227003"/>
                    <a:gd name="connsiteY17-252" fmla="*/ 308815 h 1313625"/>
                    <a:gd name="connsiteX18-253" fmla="*/ 1147224 w 1227003"/>
                    <a:gd name="connsiteY18-254" fmla="*/ 302491 h 1313625"/>
                    <a:gd name="connsiteX19-255" fmla="*/ 1029842 w 1227003"/>
                    <a:gd name="connsiteY19-256" fmla="*/ 319540 h 1313625"/>
                    <a:gd name="connsiteX20-257" fmla="*/ 352636 w 1227003"/>
                    <a:gd name="connsiteY20-258" fmla="*/ 235 h 1313625"/>
                    <a:gd name="connsiteX21-259" fmla="*/ 352478 w 1227003"/>
                    <a:gd name="connsiteY21-260" fmla="*/ 0 h 1313625"/>
                    <a:gd name="connsiteX22-261" fmla="*/ 352164 w 1227003"/>
                    <a:gd name="connsiteY22-262" fmla="*/ 235 h 1313625"/>
                    <a:gd name="connsiteX23-263" fmla="*/ 0 w 1227003"/>
                    <a:gd name="connsiteY23-264" fmla="*/ 263270 h 1313625"/>
                    <a:gd name="connsiteX24-265" fmla="*/ 180 w 1227003"/>
                    <a:gd name="connsiteY24-266" fmla="*/ 263488 h 1313625"/>
                    <a:gd name="connsiteX25-267" fmla="*/ 114169 w 1227003"/>
                    <a:gd name="connsiteY25-268" fmla="*/ 1003468 h 1313625"/>
                    <a:gd name="connsiteX26-269" fmla="*/ 64509 w 1227003"/>
                    <a:gd name="connsiteY26-270" fmla="*/ 1111184 h 1313625"/>
                    <a:gd name="connsiteX27-271" fmla="*/ 70253 w 1227003"/>
                    <a:gd name="connsiteY27-272" fmla="*/ 1114070 h 1313625"/>
                    <a:gd name="connsiteX28-273" fmla="*/ 86181 w 1227003"/>
                    <a:gd name="connsiteY28-274" fmla="*/ 1074575 h 1313625"/>
                    <a:gd name="connsiteX29-275" fmla="*/ 106708 w 1227003"/>
                    <a:gd name="connsiteY29-276" fmla="*/ 1023678 h 1313625"/>
                    <a:gd name="connsiteX30-277" fmla="*/ 106708 w 1227003"/>
                    <a:gd name="connsiteY30-278" fmla="*/ 1023679 h 1313625"/>
                    <a:gd name="connsiteX31-279" fmla="*/ 86181 w 1227003"/>
                    <a:gd name="connsiteY31-280" fmla="*/ 1074576 h 1313625"/>
                    <a:gd name="connsiteX32-281" fmla="*/ 70254 w 1227003"/>
                    <a:gd name="connsiteY32-282" fmla="*/ 1114071 h 1313625"/>
                    <a:gd name="connsiteX33-283" fmla="*/ 467393 w 1227003"/>
                    <a:gd name="connsiteY33-284" fmla="*/ 1313625 h 131362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  <a:cxn ang="0">
                      <a:pos x="connsiteX23-47" y="connsiteY23-48"/>
                    </a:cxn>
                    <a:cxn ang="0">
                      <a:pos x="connsiteX24-49" y="connsiteY24-50"/>
                    </a:cxn>
                    <a:cxn ang="0">
                      <a:pos x="connsiteX25-51" y="connsiteY25-52"/>
                    </a:cxn>
                    <a:cxn ang="0">
                      <a:pos x="connsiteX26-53" y="connsiteY26-54"/>
                    </a:cxn>
                    <a:cxn ang="0">
                      <a:pos x="connsiteX27-55" y="connsiteY27-56"/>
                    </a:cxn>
                    <a:cxn ang="0">
                      <a:pos x="connsiteX28-57" y="connsiteY28-58"/>
                    </a:cxn>
                    <a:cxn ang="0">
                      <a:pos x="connsiteX29-59" y="connsiteY29-60"/>
                    </a:cxn>
                    <a:cxn ang="0">
                      <a:pos x="connsiteX30-61" y="connsiteY30-62"/>
                    </a:cxn>
                    <a:cxn ang="0">
                      <a:pos x="connsiteX31-63" y="connsiteY31-64"/>
                    </a:cxn>
                    <a:cxn ang="0">
                      <a:pos x="connsiteX32-65" y="connsiteY32-66"/>
                    </a:cxn>
                    <a:cxn ang="0">
                      <a:pos x="connsiteX33-67" y="connsiteY33-68"/>
                    </a:cxn>
                  </a:cxnLst>
                  <a:rect l="l" t="t" r="r" b="b"/>
                  <a:pathLst>
                    <a:path w="1227003" h="1313625">
                      <a:moveTo>
                        <a:pt x="467393" y="1313625"/>
                      </a:moveTo>
                      <a:lnTo>
                        <a:pt x="477090" y="1279288"/>
                      </a:lnTo>
                      <a:lnTo>
                        <a:pt x="480192" y="1272556"/>
                      </a:lnTo>
                      <a:lnTo>
                        <a:pt x="541601" y="1139360"/>
                      </a:lnTo>
                      <a:cubicBezTo>
                        <a:pt x="593877" y="1049962"/>
                        <a:pt x="664543" y="969337"/>
                        <a:pt x="752732" y="903467"/>
                      </a:cubicBezTo>
                      <a:cubicBezTo>
                        <a:pt x="840922" y="837597"/>
                        <a:pt x="938288" y="792717"/>
                        <a:pt x="1038845" y="767963"/>
                      </a:cubicBezTo>
                      <a:lnTo>
                        <a:pt x="1186648" y="746493"/>
                      </a:lnTo>
                      <a:lnTo>
                        <a:pt x="1186649" y="746494"/>
                      </a:lnTo>
                      <a:lnTo>
                        <a:pt x="1191326" y="745815"/>
                      </a:lnTo>
                      <a:lnTo>
                        <a:pt x="1227003" y="746261"/>
                      </a:lnTo>
                      <a:lnTo>
                        <a:pt x="1148361" y="308817"/>
                      </a:lnTo>
                      <a:lnTo>
                        <a:pt x="1108651" y="312624"/>
                      </a:lnTo>
                      <a:lnTo>
                        <a:pt x="1051342" y="318120"/>
                      </a:lnTo>
                      <a:lnTo>
                        <a:pt x="1028048" y="322960"/>
                      </a:lnTo>
                      <a:lnTo>
                        <a:pt x="1026107" y="322960"/>
                      </a:lnTo>
                      <a:lnTo>
                        <a:pt x="1051342" y="318118"/>
                      </a:lnTo>
                      <a:lnTo>
                        <a:pt x="1108652" y="312623"/>
                      </a:lnTo>
                      <a:lnTo>
                        <a:pt x="1148361" y="308815"/>
                      </a:lnTo>
                      <a:lnTo>
                        <a:pt x="1147224" y="302491"/>
                      </a:lnTo>
                      <a:lnTo>
                        <a:pt x="1029842" y="319540"/>
                      </a:lnTo>
                      <a:cubicBezTo>
                        <a:pt x="774205" y="331659"/>
                        <a:pt x="517311" y="220709"/>
                        <a:pt x="352636" y="235"/>
                      </a:cubicBezTo>
                      <a:cubicBezTo>
                        <a:pt x="352583" y="157"/>
                        <a:pt x="352531" y="78"/>
                        <a:pt x="352478" y="0"/>
                      </a:cubicBezTo>
                      <a:lnTo>
                        <a:pt x="352164" y="235"/>
                      </a:lnTo>
                      <a:lnTo>
                        <a:pt x="0" y="263270"/>
                      </a:lnTo>
                      <a:lnTo>
                        <a:pt x="180" y="263488"/>
                      </a:lnTo>
                      <a:cubicBezTo>
                        <a:pt x="164856" y="483962"/>
                        <a:pt x="198338" y="761781"/>
                        <a:pt x="114169" y="1003468"/>
                      </a:cubicBezTo>
                      <a:lnTo>
                        <a:pt x="64509" y="1111184"/>
                      </a:lnTo>
                      <a:lnTo>
                        <a:pt x="70253" y="1114070"/>
                      </a:lnTo>
                      <a:lnTo>
                        <a:pt x="86181" y="1074575"/>
                      </a:lnTo>
                      <a:lnTo>
                        <a:pt x="106708" y="1023678"/>
                      </a:lnTo>
                      <a:cubicBezTo>
                        <a:pt x="110129" y="1015195"/>
                        <a:pt x="110129" y="1015196"/>
                        <a:pt x="106708" y="1023679"/>
                      </a:cubicBezTo>
                      <a:lnTo>
                        <a:pt x="86181" y="1074576"/>
                      </a:lnTo>
                      <a:lnTo>
                        <a:pt x="70254" y="1114071"/>
                      </a:lnTo>
                      <a:lnTo>
                        <a:pt x="467393" y="131362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762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sp>
            <p:nvSpPr>
              <p:cNvPr id="23" name="îŝḷîḓé-任意多边形: 形状 54" title="yn974ulF9k"/>
              <p:cNvSpPr/>
              <p:nvPr/>
            </p:nvSpPr>
            <p:spPr bwMode="auto">
              <a:xfrm>
                <a:off x="5774151" y="2677130"/>
                <a:ext cx="643698" cy="644043"/>
              </a:xfrm>
              <a:custGeom>
                <a:avLst/>
                <a:gdLst>
                  <a:gd name="connsiteX0" fmla="*/ 94638 w 328437"/>
                  <a:gd name="connsiteY0" fmla="*/ 163513 h 328613"/>
                  <a:gd name="connsiteX1" fmla="*/ 95937 w 328437"/>
                  <a:gd name="connsiteY1" fmla="*/ 163513 h 328613"/>
                  <a:gd name="connsiteX2" fmla="*/ 134903 w 328437"/>
                  <a:gd name="connsiteY2" fmla="*/ 169971 h 328613"/>
                  <a:gd name="connsiteX3" fmla="*/ 136202 w 328437"/>
                  <a:gd name="connsiteY3" fmla="*/ 171262 h 328613"/>
                  <a:gd name="connsiteX4" fmla="*/ 136202 w 328437"/>
                  <a:gd name="connsiteY4" fmla="*/ 238422 h 328613"/>
                  <a:gd name="connsiteX5" fmla="*/ 136202 w 328437"/>
                  <a:gd name="connsiteY5" fmla="*/ 239713 h 328613"/>
                  <a:gd name="connsiteX6" fmla="*/ 134903 w 328437"/>
                  <a:gd name="connsiteY6" fmla="*/ 239713 h 328613"/>
                  <a:gd name="connsiteX7" fmla="*/ 133604 w 328437"/>
                  <a:gd name="connsiteY7" fmla="*/ 239713 h 328613"/>
                  <a:gd name="connsiteX8" fmla="*/ 94638 w 328437"/>
                  <a:gd name="connsiteY8" fmla="*/ 226798 h 328613"/>
                  <a:gd name="connsiteX9" fmla="*/ 93339 w 328437"/>
                  <a:gd name="connsiteY9" fmla="*/ 225506 h 328613"/>
                  <a:gd name="connsiteX10" fmla="*/ 93339 w 328437"/>
                  <a:gd name="connsiteY10" fmla="*/ 166096 h 328613"/>
                  <a:gd name="connsiteX11" fmla="*/ 94638 w 328437"/>
                  <a:gd name="connsiteY11" fmla="*/ 163513 h 328613"/>
                  <a:gd name="connsiteX12" fmla="*/ 45714 w 328437"/>
                  <a:gd name="connsiteY12" fmla="*/ 157163 h 328613"/>
                  <a:gd name="connsiteX13" fmla="*/ 48227 w 328437"/>
                  <a:gd name="connsiteY13" fmla="*/ 157163 h 328613"/>
                  <a:gd name="connsiteX14" fmla="*/ 74620 w 328437"/>
                  <a:gd name="connsiteY14" fmla="*/ 161051 h 328613"/>
                  <a:gd name="connsiteX15" fmla="*/ 75877 w 328437"/>
                  <a:gd name="connsiteY15" fmla="*/ 162347 h 328613"/>
                  <a:gd name="connsiteX16" fmla="*/ 75877 w 328437"/>
                  <a:gd name="connsiteY16" fmla="*/ 218071 h 328613"/>
                  <a:gd name="connsiteX17" fmla="*/ 74620 w 328437"/>
                  <a:gd name="connsiteY17" fmla="*/ 219367 h 328613"/>
                  <a:gd name="connsiteX18" fmla="*/ 73363 w 328437"/>
                  <a:gd name="connsiteY18" fmla="*/ 220663 h 328613"/>
                  <a:gd name="connsiteX19" fmla="*/ 46971 w 328437"/>
                  <a:gd name="connsiteY19" fmla="*/ 211592 h 328613"/>
                  <a:gd name="connsiteX20" fmla="*/ 45714 w 328437"/>
                  <a:gd name="connsiteY20" fmla="*/ 209000 h 328613"/>
                  <a:gd name="connsiteX21" fmla="*/ 45714 w 328437"/>
                  <a:gd name="connsiteY21" fmla="*/ 158459 h 328613"/>
                  <a:gd name="connsiteX22" fmla="*/ 45714 w 328437"/>
                  <a:gd name="connsiteY22" fmla="*/ 157163 h 328613"/>
                  <a:gd name="connsiteX23" fmla="*/ 34601 w 328437"/>
                  <a:gd name="connsiteY23" fmla="*/ 131763 h 328613"/>
                  <a:gd name="connsiteX24" fmla="*/ 34601 w 328437"/>
                  <a:gd name="connsiteY24" fmla="*/ 246063 h 328613"/>
                  <a:gd name="connsiteX25" fmla="*/ 161601 w 328437"/>
                  <a:gd name="connsiteY25" fmla="*/ 311151 h 328613"/>
                  <a:gd name="connsiteX26" fmla="*/ 161601 w 328437"/>
                  <a:gd name="connsiteY26" fmla="*/ 133351 h 328613"/>
                  <a:gd name="connsiteX27" fmla="*/ 134613 w 328437"/>
                  <a:gd name="connsiteY27" fmla="*/ 133351 h 328613"/>
                  <a:gd name="connsiteX28" fmla="*/ 235241 w 328437"/>
                  <a:gd name="connsiteY28" fmla="*/ 15875 h 328613"/>
                  <a:gd name="connsiteX29" fmla="*/ 147314 w 328437"/>
                  <a:gd name="connsiteY29" fmla="*/ 120775 h 328613"/>
                  <a:gd name="connsiteX30" fmla="*/ 165417 w 328437"/>
                  <a:gd name="connsiteY30" fmla="*/ 120775 h 328613"/>
                  <a:gd name="connsiteX31" fmla="*/ 171882 w 328437"/>
                  <a:gd name="connsiteY31" fmla="*/ 127251 h 328613"/>
                  <a:gd name="connsiteX32" fmla="*/ 171882 w 328437"/>
                  <a:gd name="connsiteY32" fmla="*/ 311150 h 328613"/>
                  <a:gd name="connsiteX33" fmla="*/ 222311 w 328437"/>
                  <a:gd name="connsiteY33" fmla="*/ 285249 h 328613"/>
                  <a:gd name="connsiteX34" fmla="*/ 222311 w 328437"/>
                  <a:gd name="connsiteY34" fmla="*/ 157037 h 328613"/>
                  <a:gd name="connsiteX35" fmla="*/ 223604 w 328437"/>
                  <a:gd name="connsiteY35" fmla="*/ 154447 h 328613"/>
                  <a:gd name="connsiteX36" fmla="*/ 257223 w 328437"/>
                  <a:gd name="connsiteY36" fmla="*/ 151857 h 328613"/>
                  <a:gd name="connsiteX37" fmla="*/ 258516 w 328437"/>
                  <a:gd name="connsiteY37" fmla="*/ 151857 h 328613"/>
                  <a:gd name="connsiteX38" fmla="*/ 259809 w 328437"/>
                  <a:gd name="connsiteY38" fmla="*/ 153152 h 328613"/>
                  <a:gd name="connsiteX39" fmla="*/ 259809 w 328437"/>
                  <a:gd name="connsiteY39" fmla="*/ 265823 h 328613"/>
                  <a:gd name="connsiteX40" fmla="*/ 293429 w 328437"/>
                  <a:gd name="connsiteY40" fmla="*/ 247692 h 328613"/>
                  <a:gd name="connsiteX41" fmla="*/ 294722 w 328437"/>
                  <a:gd name="connsiteY41" fmla="*/ 118185 h 328613"/>
                  <a:gd name="connsiteX42" fmla="*/ 296015 w 328437"/>
                  <a:gd name="connsiteY42" fmla="*/ 114300 h 328613"/>
                  <a:gd name="connsiteX43" fmla="*/ 301187 w 328437"/>
                  <a:gd name="connsiteY43" fmla="*/ 111710 h 328613"/>
                  <a:gd name="connsiteX44" fmla="*/ 307652 w 328437"/>
                  <a:gd name="connsiteY44" fmla="*/ 113005 h 328613"/>
                  <a:gd name="connsiteX45" fmla="*/ 235241 w 328437"/>
                  <a:gd name="connsiteY45" fmla="*/ 15875 h 328613"/>
                  <a:gd name="connsiteX46" fmla="*/ 235348 w 328437"/>
                  <a:gd name="connsiteY46" fmla="*/ 0 h 328613"/>
                  <a:gd name="connsiteX47" fmla="*/ 239233 w 328437"/>
                  <a:gd name="connsiteY47" fmla="*/ 0 h 328613"/>
                  <a:gd name="connsiteX48" fmla="*/ 241823 w 328437"/>
                  <a:gd name="connsiteY48" fmla="*/ 2598 h 328613"/>
                  <a:gd name="connsiteX49" fmla="*/ 327286 w 328437"/>
                  <a:gd name="connsiteY49" fmla="*/ 115599 h 328613"/>
                  <a:gd name="connsiteX50" fmla="*/ 327286 w 328437"/>
                  <a:gd name="connsiteY50" fmla="*/ 123392 h 328613"/>
                  <a:gd name="connsiteX51" fmla="*/ 322107 w 328437"/>
                  <a:gd name="connsiteY51" fmla="*/ 125990 h 328613"/>
                  <a:gd name="connsiteX52" fmla="*/ 307863 w 328437"/>
                  <a:gd name="connsiteY52" fmla="*/ 124691 h 328613"/>
                  <a:gd name="connsiteX53" fmla="*/ 307863 w 328437"/>
                  <a:gd name="connsiteY53" fmla="*/ 251980 h 328613"/>
                  <a:gd name="connsiteX54" fmla="*/ 303978 w 328437"/>
                  <a:gd name="connsiteY54" fmla="*/ 257175 h 328613"/>
                  <a:gd name="connsiteX55" fmla="*/ 169308 w 328437"/>
                  <a:gd name="connsiteY55" fmla="*/ 327314 h 328613"/>
                  <a:gd name="connsiteX56" fmla="*/ 166718 w 328437"/>
                  <a:gd name="connsiteY56" fmla="*/ 328613 h 328613"/>
                  <a:gd name="connsiteX57" fmla="*/ 164129 w 328437"/>
                  <a:gd name="connsiteY57" fmla="*/ 327314 h 328613"/>
                  <a:gd name="connsiteX58" fmla="*/ 25574 w 328437"/>
                  <a:gd name="connsiteY58" fmla="*/ 254578 h 328613"/>
                  <a:gd name="connsiteX59" fmla="*/ 21689 w 328437"/>
                  <a:gd name="connsiteY59" fmla="*/ 249382 h 328613"/>
                  <a:gd name="connsiteX60" fmla="*/ 21689 w 328437"/>
                  <a:gd name="connsiteY60" fmla="*/ 129887 h 328613"/>
                  <a:gd name="connsiteX61" fmla="*/ 6150 w 328437"/>
                  <a:gd name="connsiteY61" fmla="*/ 129887 h 328613"/>
                  <a:gd name="connsiteX62" fmla="*/ 971 w 328437"/>
                  <a:gd name="connsiteY62" fmla="*/ 127289 h 328613"/>
                  <a:gd name="connsiteX63" fmla="*/ 971 w 328437"/>
                  <a:gd name="connsiteY63" fmla="*/ 120795 h 328613"/>
                  <a:gd name="connsiteX64" fmla="*/ 34638 w 328437"/>
                  <a:gd name="connsiteY64" fmla="*/ 54552 h 328613"/>
                  <a:gd name="connsiteX65" fmla="*/ 38523 w 328437"/>
                  <a:gd name="connsiteY65" fmla="*/ 50656 h 328613"/>
                  <a:gd name="connsiteX66" fmla="*/ 59241 w 328437"/>
                  <a:gd name="connsiteY66" fmla="*/ 45460 h 328613"/>
                  <a:gd name="connsiteX67" fmla="*/ 59241 w 328437"/>
                  <a:gd name="connsiteY67" fmla="*/ 27276 h 328613"/>
                  <a:gd name="connsiteX68" fmla="*/ 63126 w 328437"/>
                  <a:gd name="connsiteY68" fmla="*/ 20782 h 328613"/>
                  <a:gd name="connsiteX69" fmla="*/ 83844 w 328437"/>
                  <a:gd name="connsiteY69" fmla="*/ 14287 h 328613"/>
                  <a:gd name="connsiteX70" fmla="*/ 85139 w 328437"/>
                  <a:gd name="connsiteY70" fmla="*/ 14287 h 328613"/>
                  <a:gd name="connsiteX71" fmla="*/ 86434 w 328437"/>
                  <a:gd name="connsiteY71" fmla="*/ 14287 h 328613"/>
                  <a:gd name="connsiteX72" fmla="*/ 98088 w 328437"/>
                  <a:gd name="connsiteY72" fmla="*/ 16885 h 328613"/>
                  <a:gd name="connsiteX73" fmla="*/ 103268 w 328437"/>
                  <a:gd name="connsiteY73" fmla="*/ 22081 h 328613"/>
                  <a:gd name="connsiteX74" fmla="*/ 103268 w 328437"/>
                  <a:gd name="connsiteY74" fmla="*/ 33771 h 328613"/>
                  <a:gd name="connsiteX75" fmla="*/ 235348 w 328437"/>
                  <a:gd name="connsiteY75" fmla="*/ 0 h 328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328437" h="328613">
                    <a:moveTo>
                      <a:pt x="94638" y="163513"/>
                    </a:moveTo>
                    <a:cubicBezTo>
                      <a:pt x="94638" y="163513"/>
                      <a:pt x="95937" y="163513"/>
                      <a:pt x="95937" y="163513"/>
                    </a:cubicBezTo>
                    <a:cubicBezTo>
                      <a:pt x="95937" y="163513"/>
                      <a:pt x="95937" y="163513"/>
                      <a:pt x="134903" y="169971"/>
                    </a:cubicBezTo>
                    <a:cubicBezTo>
                      <a:pt x="136202" y="169971"/>
                      <a:pt x="136202" y="169971"/>
                      <a:pt x="136202" y="171262"/>
                    </a:cubicBezTo>
                    <a:cubicBezTo>
                      <a:pt x="136202" y="171262"/>
                      <a:pt x="136202" y="171262"/>
                      <a:pt x="136202" y="238422"/>
                    </a:cubicBezTo>
                    <a:cubicBezTo>
                      <a:pt x="136202" y="238422"/>
                      <a:pt x="136202" y="239713"/>
                      <a:pt x="136202" y="239713"/>
                    </a:cubicBezTo>
                    <a:cubicBezTo>
                      <a:pt x="134903" y="239713"/>
                      <a:pt x="134903" y="239713"/>
                      <a:pt x="134903" y="239713"/>
                    </a:cubicBezTo>
                    <a:cubicBezTo>
                      <a:pt x="134903" y="239713"/>
                      <a:pt x="134903" y="239713"/>
                      <a:pt x="133604" y="239713"/>
                    </a:cubicBezTo>
                    <a:cubicBezTo>
                      <a:pt x="133604" y="239713"/>
                      <a:pt x="133604" y="239713"/>
                      <a:pt x="94638" y="226798"/>
                    </a:cubicBezTo>
                    <a:cubicBezTo>
                      <a:pt x="94638" y="226798"/>
                      <a:pt x="93339" y="225506"/>
                      <a:pt x="93339" y="225506"/>
                    </a:cubicBezTo>
                    <a:cubicBezTo>
                      <a:pt x="93339" y="225506"/>
                      <a:pt x="93339" y="225506"/>
                      <a:pt x="93339" y="166096"/>
                    </a:cubicBezTo>
                    <a:cubicBezTo>
                      <a:pt x="93339" y="164805"/>
                      <a:pt x="94638" y="164805"/>
                      <a:pt x="94638" y="163513"/>
                    </a:cubicBezTo>
                    <a:close/>
                    <a:moveTo>
                      <a:pt x="45714" y="157163"/>
                    </a:moveTo>
                    <a:cubicBezTo>
                      <a:pt x="46971" y="157163"/>
                      <a:pt x="46971" y="157163"/>
                      <a:pt x="48227" y="157163"/>
                    </a:cubicBezTo>
                    <a:cubicBezTo>
                      <a:pt x="48227" y="157163"/>
                      <a:pt x="48227" y="157163"/>
                      <a:pt x="74620" y="161051"/>
                    </a:cubicBezTo>
                    <a:cubicBezTo>
                      <a:pt x="74620" y="161051"/>
                      <a:pt x="75877" y="161051"/>
                      <a:pt x="75877" y="162347"/>
                    </a:cubicBezTo>
                    <a:cubicBezTo>
                      <a:pt x="75877" y="162347"/>
                      <a:pt x="75877" y="162347"/>
                      <a:pt x="75877" y="218071"/>
                    </a:cubicBezTo>
                    <a:cubicBezTo>
                      <a:pt x="75877" y="219367"/>
                      <a:pt x="75877" y="219367"/>
                      <a:pt x="74620" y="219367"/>
                    </a:cubicBezTo>
                    <a:cubicBezTo>
                      <a:pt x="74620" y="220663"/>
                      <a:pt x="74620" y="220663"/>
                      <a:pt x="73363" y="220663"/>
                    </a:cubicBezTo>
                    <a:cubicBezTo>
                      <a:pt x="73363" y="220663"/>
                      <a:pt x="73363" y="220663"/>
                      <a:pt x="46971" y="211592"/>
                    </a:cubicBezTo>
                    <a:cubicBezTo>
                      <a:pt x="45714" y="210296"/>
                      <a:pt x="45714" y="210296"/>
                      <a:pt x="45714" y="209000"/>
                    </a:cubicBezTo>
                    <a:cubicBezTo>
                      <a:pt x="45714" y="209000"/>
                      <a:pt x="45714" y="209000"/>
                      <a:pt x="45714" y="158459"/>
                    </a:cubicBezTo>
                    <a:cubicBezTo>
                      <a:pt x="45714" y="158459"/>
                      <a:pt x="45714" y="157163"/>
                      <a:pt x="45714" y="157163"/>
                    </a:cubicBezTo>
                    <a:close/>
                    <a:moveTo>
                      <a:pt x="34601" y="131763"/>
                    </a:moveTo>
                    <a:lnTo>
                      <a:pt x="34601" y="246063"/>
                    </a:lnTo>
                    <a:lnTo>
                      <a:pt x="161601" y="311151"/>
                    </a:lnTo>
                    <a:lnTo>
                      <a:pt x="161601" y="133351"/>
                    </a:lnTo>
                    <a:lnTo>
                      <a:pt x="134613" y="133351"/>
                    </a:lnTo>
                    <a:close/>
                    <a:moveTo>
                      <a:pt x="235241" y="15875"/>
                    </a:moveTo>
                    <a:cubicBezTo>
                      <a:pt x="235241" y="15875"/>
                      <a:pt x="235241" y="15875"/>
                      <a:pt x="147314" y="120775"/>
                    </a:cubicBezTo>
                    <a:cubicBezTo>
                      <a:pt x="147314" y="120775"/>
                      <a:pt x="147314" y="120775"/>
                      <a:pt x="165417" y="120775"/>
                    </a:cubicBezTo>
                    <a:cubicBezTo>
                      <a:pt x="169296" y="120775"/>
                      <a:pt x="171882" y="123365"/>
                      <a:pt x="171882" y="127251"/>
                    </a:cubicBezTo>
                    <a:cubicBezTo>
                      <a:pt x="171882" y="127251"/>
                      <a:pt x="171882" y="127251"/>
                      <a:pt x="171882" y="311150"/>
                    </a:cubicBezTo>
                    <a:cubicBezTo>
                      <a:pt x="171882" y="311150"/>
                      <a:pt x="171882" y="311150"/>
                      <a:pt x="222311" y="285249"/>
                    </a:cubicBezTo>
                    <a:cubicBezTo>
                      <a:pt x="222311" y="285249"/>
                      <a:pt x="222311" y="285249"/>
                      <a:pt x="222311" y="157037"/>
                    </a:cubicBezTo>
                    <a:cubicBezTo>
                      <a:pt x="222311" y="155742"/>
                      <a:pt x="222311" y="154447"/>
                      <a:pt x="223604" y="154447"/>
                    </a:cubicBezTo>
                    <a:cubicBezTo>
                      <a:pt x="223604" y="154447"/>
                      <a:pt x="223604" y="154447"/>
                      <a:pt x="257223" y="151857"/>
                    </a:cubicBezTo>
                    <a:cubicBezTo>
                      <a:pt x="257223" y="151857"/>
                      <a:pt x="258516" y="151857"/>
                      <a:pt x="258516" y="151857"/>
                    </a:cubicBezTo>
                    <a:cubicBezTo>
                      <a:pt x="258516" y="153152"/>
                      <a:pt x="259809" y="153152"/>
                      <a:pt x="259809" y="153152"/>
                    </a:cubicBezTo>
                    <a:cubicBezTo>
                      <a:pt x="259809" y="153152"/>
                      <a:pt x="259809" y="153152"/>
                      <a:pt x="259809" y="265823"/>
                    </a:cubicBezTo>
                    <a:cubicBezTo>
                      <a:pt x="259809" y="265823"/>
                      <a:pt x="259809" y="265823"/>
                      <a:pt x="293429" y="247692"/>
                    </a:cubicBezTo>
                    <a:cubicBezTo>
                      <a:pt x="293429" y="247692"/>
                      <a:pt x="293429" y="247692"/>
                      <a:pt x="294722" y="118185"/>
                    </a:cubicBezTo>
                    <a:cubicBezTo>
                      <a:pt x="294722" y="116890"/>
                      <a:pt x="294722" y="115595"/>
                      <a:pt x="296015" y="114300"/>
                    </a:cubicBezTo>
                    <a:cubicBezTo>
                      <a:pt x="297308" y="113005"/>
                      <a:pt x="298601" y="111710"/>
                      <a:pt x="301187" y="111710"/>
                    </a:cubicBezTo>
                    <a:lnTo>
                      <a:pt x="307652" y="113005"/>
                    </a:lnTo>
                    <a:cubicBezTo>
                      <a:pt x="307652" y="113005"/>
                      <a:pt x="307652" y="113005"/>
                      <a:pt x="235241" y="15875"/>
                    </a:cubicBezTo>
                    <a:close/>
                    <a:moveTo>
                      <a:pt x="235348" y="0"/>
                    </a:moveTo>
                    <a:cubicBezTo>
                      <a:pt x="235348" y="0"/>
                      <a:pt x="237938" y="0"/>
                      <a:pt x="239233" y="0"/>
                    </a:cubicBezTo>
                    <a:cubicBezTo>
                      <a:pt x="241823" y="1299"/>
                      <a:pt x="241823" y="2598"/>
                      <a:pt x="241823" y="2598"/>
                    </a:cubicBezTo>
                    <a:cubicBezTo>
                      <a:pt x="241823" y="2598"/>
                      <a:pt x="241823" y="2598"/>
                      <a:pt x="327286" y="115599"/>
                    </a:cubicBezTo>
                    <a:cubicBezTo>
                      <a:pt x="327286" y="115599"/>
                      <a:pt x="329876" y="119496"/>
                      <a:pt x="327286" y="123392"/>
                    </a:cubicBezTo>
                    <a:cubicBezTo>
                      <a:pt x="324697" y="125990"/>
                      <a:pt x="322107" y="125990"/>
                      <a:pt x="322107" y="125990"/>
                    </a:cubicBezTo>
                    <a:cubicBezTo>
                      <a:pt x="322107" y="125990"/>
                      <a:pt x="322107" y="125990"/>
                      <a:pt x="307863" y="124691"/>
                    </a:cubicBezTo>
                    <a:cubicBezTo>
                      <a:pt x="307863" y="124691"/>
                      <a:pt x="307863" y="124691"/>
                      <a:pt x="307863" y="251980"/>
                    </a:cubicBezTo>
                    <a:cubicBezTo>
                      <a:pt x="307863" y="254578"/>
                      <a:pt x="306568" y="255877"/>
                      <a:pt x="303978" y="257175"/>
                    </a:cubicBezTo>
                    <a:cubicBezTo>
                      <a:pt x="303978" y="257175"/>
                      <a:pt x="303978" y="257175"/>
                      <a:pt x="169308" y="327314"/>
                    </a:cubicBezTo>
                    <a:cubicBezTo>
                      <a:pt x="169308" y="327314"/>
                      <a:pt x="168013" y="328613"/>
                      <a:pt x="166718" y="328613"/>
                    </a:cubicBezTo>
                    <a:cubicBezTo>
                      <a:pt x="165424" y="328613"/>
                      <a:pt x="164129" y="327314"/>
                      <a:pt x="164129" y="327314"/>
                    </a:cubicBezTo>
                    <a:cubicBezTo>
                      <a:pt x="164129" y="327314"/>
                      <a:pt x="164129" y="327314"/>
                      <a:pt x="25574" y="254578"/>
                    </a:cubicBezTo>
                    <a:cubicBezTo>
                      <a:pt x="22984" y="254578"/>
                      <a:pt x="21689" y="251980"/>
                      <a:pt x="21689" y="249382"/>
                    </a:cubicBezTo>
                    <a:cubicBezTo>
                      <a:pt x="21689" y="249382"/>
                      <a:pt x="21689" y="249382"/>
                      <a:pt x="21689" y="129887"/>
                    </a:cubicBezTo>
                    <a:cubicBezTo>
                      <a:pt x="21689" y="129887"/>
                      <a:pt x="21689" y="129887"/>
                      <a:pt x="6150" y="129887"/>
                    </a:cubicBezTo>
                    <a:cubicBezTo>
                      <a:pt x="3561" y="129887"/>
                      <a:pt x="2266" y="128588"/>
                      <a:pt x="971" y="127289"/>
                    </a:cubicBezTo>
                    <a:cubicBezTo>
                      <a:pt x="-324" y="125990"/>
                      <a:pt x="-324" y="123392"/>
                      <a:pt x="971" y="120795"/>
                    </a:cubicBezTo>
                    <a:cubicBezTo>
                      <a:pt x="971" y="120795"/>
                      <a:pt x="971" y="120795"/>
                      <a:pt x="34638" y="54552"/>
                    </a:cubicBezTo>
                    <a:cubicBezTo>
                      <a:pt x="35933" y="51955"/>
                      <a:pt x="37228" y="51955"/>
                      <a:pt x="38523" y="50656"/>
                    </a:cubicBezTo>
                    <a:cubicBezTo>
                      <a:pt x="38523" y="50656"/>
                      <a:pt x="38523" y="50656"/>
                      <a:pt x="59241" y="45460"/>
                    </a:cubicBezTo>
                    <a:cubicBezTo>
                      <a:pt x="59241" y="45460"/>
                      <a:pt x="59241" y="45460"/>
                      <a:pt x="59241" y="27276"/>
                    </a:cubicBezTo>
                    <a:cubicBezTo>
                      <a:pt x="59241" y="24678"/>
                      <a:pt x="60536" y="22081"/>
                      <a:pt x="63126" y="20782"/>
                    </a:cubicBezTo>
                    <a:cubicBezTo>
                      <a:pt x="63126" y="20782"/>
                      <a:pt x="63126" y="20782"/>
                      <a:pt x="83844" y="14287"/>
                    </a:cubicBezTo>
                    <a:cubicBezTo>
                      <a:pt x="83844" y="14287"/>
                      <a:pt x="83844" y="14287"/>
                      <a:pt x="85139" y="14287"/>
                    </a:cubicBezTo>
                    <a:cubicBezTo>
                      <a:pt x="86434" y="14287"/>
                      <a:pt x="86434" y="14287"/>
                      <a:pt x="86434" y="14287"/>
                    </a:cubicBezTo>
                    <a:cubicBezTo>
                      <a:pt x="86434" y="14287"/>
                      <a:pt x="86434" y="14287"/>
                      <a:pt x="98088" y="16885"/>
                    </a:cubicBezTo>
                    <a:cubicBezTo>
                      <a:pt x="100678" y="16885"/>
                      <a:pt x="103268" y="19483"/>
                      <a:pt x="103268" y="22081"/>
                    </a:cubicBezTo>
                    <a:cubicBezTo>
                      <a:pt x="103268" y="22081"/>
                      <a:pt x="103268" y="22081"/>
                      <a:pt x="103268" y="33771"/>
                    </a:cubicBezTo>
                    <a:cubicBezTo>
                      <a:pt x="103268" y="33771"/>
                      <a:pt x="103268" y="33771"/>
                      <a:pt x="2353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4" name="îŝḷîḓé-任意多边形: 形状 55" title="OXvp1cBoZH"/>
              <p:cNvSpPr>
                <a:spLocks noChangeAspect="1"/>
              </p:cNvSpPr>
              <p:nvPr/>
            </p:nvSpPr>
            <p:spPr bwMode="auto">
              <a:xfrm>
                <a:off x="4859220" y="4540708"/>
                <a:ext cx="626144" cy="596184"/>
              </a:xfrm>
              <a:custGeom>
                <a:avLst/>
                <a:gdLst>
                  <a:gd name="connsiteX0" fmla="*/ 101402 w 331788"/>
                  <a:gd name="connsiteY0" fmla="*/ 200025 h 315913"/>
                  <a:gd name="connsiteX1" fmla="*/ 93663 w 331788"/>
                  <a:gd name="connsiteY1" fmla="*/ 207840 h 315913"/>
                  <a:gd name="connsiteX2" fmla="*/ 93663 w 331788"/>
                  <a:gd name="connsiteY2" fmla="*/ 301625 h 315913"/>
                  <a:gd name="connsiteX3" fmla="*/ 137518 w 331788"/>
                  <a:gd name="connsiteY3" fmla="*/ 301625 h 315913"/>
                  <a:gd name="connsiteX4" fmla="*/ 137518 w 331788"/>
                  <a:gd name="connsiteY4" fmla="*/ 250825 h 315913"/>
                  <a:gd name="connsiteX5" fmla="*/ 143967 w 331788"/>
                  <a:gd name="connsiteY5" fmla="*/ 244312 h 315913"/>
                  <a:gd name="connsiteX6" fmla="*/ 187822 w 331788"/>
                  <a:gd name="connsiteY6" fmla="*/ 244312 h 315913"/>
                  <a:gd name="connsiteX7" fmla="*/ 194271 w 331788"/>
                  <a:gd name="connsiteY7" fmla="*/ 250825 h 315913"/>
                  <a:gd name="connsiteX8" fmla="*/ 194271 w 331788"/>
                  <a:gd name="connsiteY8" fmla="*/ 301625 h 315913"/>
                  <a:gd name="connsiteX9" fmla="*/ 230387 w 331788"/>
                  <a:gd name="connsiteY9" fmla="*/ 301625 h 315913"/>
                  <a:gd name="connsiteX10" fmla="*/ 238126 w 331788"/>
                  <a:gd name="connsiteY10" fmla="*/ 295112 h 315913"/>
                  <a:gd name="connsiteX11" fmla="*/ 238126 w 331788"/>
                  <a:gd name="connsiteY11" fmla="*/ 207840 h 315913"/>
                  <a:gd name="connsiteX12" fmla="*/ 230387 w 331788"/>
                  <a:gd name="connsiteY12" fmla="*/ 200025 h 315913"/>
                  <a:gd name="connsiteX13" fmla="*/ 101402 w 331788"/>
                  <a:gd name="connsiteY13" fmla="*/ 200025 h 315913"/>
                  <a:gd name="connsiteX14" fmla="*/ 258908 w 331788"/>
                  <a:gd name="connsiteY14" fmla="*/ 122237 h 315913"/>
                  <a:gd name="connsiteX15" fmla="*/ 252413 w 331788"/>
                  <a:gd name="connsiteY15" fmla="*/ 129801 h 315913"/>
                  <a:gd name="connsiteX16" fmla="*/ 252413 w 331788"/>
                  <a:gd name="connsiteY16" fmla="*/ 157536 h 315913"/>
                  <a:gd name="connsiteX17" fmla="*/ 258908 w 331788"/>
                  <a:gd name="connsiteY17" fmla="*/ 165100 h 315913"/>
                  <a:gd name="connsiteX18" fmla="*/ 266701 w 331788"/>
                  <a:gd name="connsiteY18" fmla="*/ 157536 h 315913"/>
                  <a:gd name="connsiteX19" fmla="*/ 266701 w 331788"/>
                  <a:gd name="connsiteY19" fmla="*/ 129801 h 315913"/>
                  <a:gd name="connsiteX20" fmla="*/ 258908 w 331788"/>
                  <a:gd name="connsiteY20" fmla="*/ 122237 h 315913"/>
                  <a:gd name="connsiteX21" fmla="*/ 230332 w 331788"/>
                  <a:gd name="connsiteY21" fmla="*/ 122237 h 315913"/>
                  <a:gd name="connsiteX22" fmla="*/ 223838 w 331788"/>
                  <a:gd name="connsiteY22" fmla="*/ 129801 h 315913"/>
                  <a:gd name="connsiteX23" fmla="*/ 223838 w 331788"/>
                  <a:gd name="connsiteY23" fmla="*/ 157536 h 315913"/>
                  <a:gd name="connsiteX24" fmla="*/ 230332 w 331788"/>
                  <a:gd name="connsiteY24" fmla="*/ 165100 h 315913"/>
                  <a:gd name="connsiteX25" fmla="*/ 238126 w 331788"/>
                  <a:gd name="connsiteY25" fmla="*/ 157536 h 315913"/>
                  <a:gd name="connsiteX26" fmla="*/ 238126 w 331788"/>
                  <a:gd name="connsiteY26" fmla="*/ 129801 h 315913"/>
                  <a:gd name="connsiteX27" fmla="*/ 230332 w 331788"/>
                  <a:gd name="connsiteY27" fmla="*/ 122237 h 315913"/>
                  <a:gd name="connsiteX28" fmla="*/ 201468 w 331788"/>
                  <a:gd name="connsiteY28" fmla="*/ 122237 h 315913"/>
                  <a:gd name="connsiteX29" fmla="*/ 193675 w 331788"/>
                  <a:gd name="connsiteY29" fmla="*/ 129801 h 315913"/>
                  <a:gd name="connsiteX30" fmla="*/ 193675 w 331788"/>
                  <a:gd name="connsiteY30" fmla="*/ 157536 h 315913"/>
                  <a:gd name="connsiteX31" fmla="*/ 201468 w 331788"/>
                  <a:gd name="connsiteY31" fmla="*/ 165100 h 315913"/>
                  <a:gd name="connsiteX32" fmla="*/ 207963 w 331788"/>
                  <a:gd name="connsiteY32" fmla="*/ 157536 h 315913"/>
                  <a:gd name="connsiteX33" fmla="*/ 207963 w 331788"/>
                  <a:gd name="connsiteY33" fmla="*/ 129801 h 315913"/>
                  <a:gd name="connsiteX34" fmla="*/ 201468 w 331788"/>
                  <a:gd name="connsiteY34" fmla="*/ 122237 h 315913"/>
                  <a:gd name="connsiteX35" fmla="*/ 128732 w 331788"/>
                  <a:gd name="connsiteY35" fmla="*/ 122237 h 315913"/>
                  <a:gd name="connsiteX36" fmla="*/ 122238 w 331788"/>
                  <a:gd name="connsiteY36" fmla="*/ 129801 h 315913"/>
                  <a:gd name="connsiteX37" fmla="*/ 122238 w 331788"/>
                  <a:gd name="connsiteY37" fmla="*/ 157536 h 315913"/>
                  <a:gd name="connsiteX38" fmla="*/ 128732 w 331788"/>
                  <a:gd name="connsiteY38" fmla="*/ 165100 h 315913"/>
                  <a:gd name="connsiteX39" fmla="*/ 136526 w 331788"/>
                  <a:gd name="connsiteY39" fmla="*/ 157536 h 315913"/>
                  <a:gd name="connsiteX40" fmla="*/ 136526 w 331788"/>
                  <a:gd name="connsiteY40" fmla="*/ 129801 h 315913"/>
                  <a:gd name="connsiteX41" fmla="*/ 128732 w 331788"/>
                  <a:gd name="connsiteY41" fmla="*/ 122237 h 315913"/>
                  <a:gd name="connsiteX42" fmla="*/ 101456 w 331788"/>
                  <a:gd name="connsiteY42" fmla="*/ 122237 h 315913"/>
                  <a:gd name="connsiteX43" fmla="*/ 93663 w 331788"/>
                  <a:gd name="connsiteY43" fmla="*/ 129801 h 315913"/>
                  <a:gd name="connsiteX44" fmla="*/ 93663 w 331788"/>
                  <a:gd name="connsiteY44" fmla="*/ 157536 h 315913"/>
                  <a:gd name="connsiteX45" fmla="*/ 101456 w 331788"/>
                  <a:gd name="connsiteY45" fmla="*/ 165100 h 315913"/>
                  <a:gd name="connsiteX46" fmla="*/ 107951 w 331788"/>
                  <a:gd name="connsiteY46" fmla="*/ 157536 h 315913"/>
                  <a:gd name="connsiteX47" fmla="*/ 107951 w 331788"/>
                  <a:gd name="connsiteY47" fmla="*/ 129801 h 315913"/>
                  <a:gd name="connsiteX48" fmla="*/ 101456 w 331788"/>
                  <a:gd name="connsiteY48" fmla="*/ 122237 h 315913"/>
                  <a:gd name="connsiteX49" fmla="*/ 72881 w 331788"/>
                  <a:gd name="connsiteY49" fmla="*/ 122237 h 315913"/>
                  <a:gd name="connsiteX50" fmla="*/ 65088 w 331788"/>
                  <a:gd name="connsiteY50" fmla="*/ 129801 h 315913"/>
                  <a:gd name="connsiteX51" fmla="*/ 65088 w 331788"/>
                  <a:gd name="connsiteY51" fmla="*/ 157536 h 315913"/>
                  <a:gd name="connsiteX52" fmla="*/ 72881 w 331788"/>
                  <a:gd name="connsiteY52" fmla="*/ 165100 h 315913"/>
                  <a:gd name="connsiteX53" fmla="*/ 79376 w 331788"/>
                  <a:gd name="connsiteY53" fmla="*/ 157536 h 315913"/>
                  <a:gd name="connsiteX54" fmla="*/ 79376 w 331788"/>
                  <a:gd name="connsiteY54" fmla="*/ 129801 h 315913"/>
                  <a:gd name="connsiteX55" fmla="*/ 72881 w 331788"/>
                  <a:gd name="connsiteY55" fmla="*/ 122237 h 315913"/>
                  <a:gd name="connsiteX56" fmla="*/ 258908 w 331788"/>
                  <a:gd name="connsiteY56" fmla="*/ 65087 h 315913"/>
                  <a:gd name="connsiteX57" fmla="*/ 252413 w 331788"/>
                  <a:gd name="connsiteY57" fmla="*/ 71581 h 315913"/>
                  <a:gd name="connsiteX58" fmla="*/ 252413 w 331788"/>
                  <a:gd name="connsiteY58" fmla="*/ 100157 h 315913"/>
                  <a:gd name="connsiteX59" fmla="*/ 258908 w 331788"/>
                  <a:gd name="connsiteY59" fmla="*/ 107950 h 315913"/>
                  <a:gd name="connsiteX60" fmla="*/ 266701 w 331788"/>
                  <a:gd name="connsiteY60" fmla="*/ 100157 h 315913"/>
                  <a:gd name="connsiteX61" fmla="*/ 266701 w 331788"/>
                  <a:gd name="connsiteY61" fmla="*/ 71581 h 315913"/>
                  <a:gd name="connsiteX62" fmla="*/ 258908 w 331788"/>
                  <a:gd name="connsiteY62" fmla="*/ 65087 h 315913"/>
                  <a:gd name="connsiteX63" fmla="*/ 230332 w 331788"/>
                  <a:gd name="connsiteY63" fmla="*/ 65087 h 315913"/>
                  <a:gd name="connsiteX64" fmla="*/ 223838 w 331788"/>
                  <a:gd name="connsiteY64" fmla="*/ 71581 h 315913"/>
                  <a:gd name="connsiteX65" fmla="*/ 223838 w 331788"/>
                  <a:gd name="connsiteY65" fmla="*/ 100157 h 315913"/>
                  <a:gd name="connsiteX66" fmla="*/ 230332 w 331788"/>
                  <a:gd name="connsiteY66" fmla="*/ 107950 h 315913"/>
                  <a:gd name="connsiteX67" fmla="*/ 238126 w 331788"/>
                  <a:gd name="connsiteY67" fmla="*/ 100157 h 315913"/>
                  <a:gd name="connsiteX68" fmla="*/ 238126 w 331788"/>
                  <a:gd name="connsiteY68" fmla="*/ 71581 h 315913"/>
                  <a:gd name="connsiteX69" fmla="*/ 230332 w 331788"/>
                  <a:gd name="connsiteY69" fmla="*/ 65087 h 315913"/>
                  <a:gd name="connsiteX70" fmla="*/ 201468 w 331788"/>
                  <a:gd name="connsiteY70" fmla="*/ 65087 h 315913"/>
                  <a:gd name="connsiteX71" fmla="*/ 193675 w 331788"/>
                  <a:gd name="connsiteY71" fmla="*/ 71581 h 315913"/>
                  <a:gd name="connsiteX72" fmla="*/ 193675 w 331788"/>
                  <a:gd name="connsiteY72" fmla="*/ 100157 h 315913"/>
                  <a:gd name="connsiteX73" fmla="*/ 201468 w 331788"/>
                  <a:gd name="connsiteY73" fmla="*/ 107950 h 315913"/>
                  <a:gd name="connsiteX74" fmla="*/ 207963 w 331788"/>
                  <a:gd name="connsiteY74" fmla="*/ 100157 h 315913"/>
                  <a:gd name="connsiteX75" fmla="*/ 207963 w 331788"/>
                  <a:gd name="connsiteY75" fmla="*/ 71581 h 315913"/>
                  <a:gd name="connsiteX76" fmla="*/ 201468 w 331788"/>
                  <a:gd name="connsiteY76" fmla="*/ 65087 h 315913"/>
                  <a:gd name="connsiteX77" fmla="*/ 128732 w 331788"/>
                  <a:gd name="connsiteY77" fmla="*/ 65087 h 315913"/>
                  <a:gd name="connsiteX78" fmla="*/ 122238 w 331788"/>
                  <a:gd name="connsiteY78" fmla="*/ 71581 h 315913"/>
                  <a:gd name="connsiteX79" fmla="*/ 122238 w 331788"/>
                  <a:gd name="connsiteY79" fmla="*/ 100157 h 315913"/>
                  <a:gd name="connsiteX80" fmla="*/ 128732 w 331788"/>
                  <a:gd name="connsiteY80" fmla="*/ 107950 h 315913"/>
                  <a:gd name="connsiteX81" fmla="*/ 136526 w 331788"/>
                  <a:gd name="connsiteY81" fmla="*/ 100157 h 315913"/>
                  <a:gd name="connsiteX82" fmla="*/ 136526 w 331788"/>
                  <a:gd name="connsiteY82" fmla="*/ 71581 h 315913"/>
                  <a:gd name="connsiteX83" fmla="*/ 128732 w 331788"/>
                  <a:gd name="connsiteY83" fmla="*/ 65087 h 315913"/>
                  <a:gd name="connsiteX84" fmla="*/ 101456 w 331788"/>
                  <a:gd name="connsiteY84" fmla="*/ 65087 h 315913"/>
                  <a:gd name="connsiteX85" fmla="*/ 93663 w 331788"/>
                  <a:gd name="connsiteY85" fmla="*/ 71581 h 315913"/>
                  <a:gd name="connsiteX86" fmla="*/ 93663 w 331788"/>
                  <a:gd name="connsiteY86" fmla="*/ 100157 h 315913"/>
                  <a:gd name="connsiteX87" fmla="*/ 101456 w 331788"/>
                  <a:gd name="connsiteY87" fmla="*/ 107950 h 315913"/>
                  <a:gd name="connsiteX88" fmla="*/ 107951 w 331788"/>
                  <a:gd name="connsiteY88" fmla="*/ 100157 h 315913"/>
                  <a:gd name="connsiteX89" fmla="*/ 107951 w 331788"/>
                  <a:gd name="connsiteY89" fmla="*/ 71581 h 315913"/>
                  <a:gd name="connsiteX90" fmla="*/ 101456 w 331788"/>
                  <a:gd name="connsiteY90" fmla="*/ 65087 h 315913"/>
                  <a:gd name="connsiteX91" fmla="*/ 72881 w 331788"/>
                  <a:gd name="connsiteY91" fmla="*/ 65087 h 315913"/>
                  <a:gd name="connsiteX92" fmla="*/ 65088 w 331788"/>
                  <a:gd name="connsiteY92" fmla="*/ 71581 h 315913"/>
                  <a:gd name="connsiteX93" fmla="*/ 65088 w 331788"/>
                  <a:gd name="connsiteY93" fmla="*/ 100157 h 315913"/>
                  <a:gd name="connsiteX94" fmla="*/ 72881 w 331788"/>
                  <a:gd name="connsiteY94" fmla="*/ 107950 h 315913"/>
                  <a:gd name="connsiteX95" fmla="*/ 79376 w 331788"/>
                  <a:gd name="connsiteY95" fmla="*/ 100157 h 315913"/>
                  <a:gd name="connsiteX96" fmla="*/ 79376 w 331788"/>
                  <a:gd name="connsiteY96" fmla="*/ 71581 h 315913"/>
                  <a:gd name="connsiteX97" fmla="*/ 72881 w 331788"/>
                  <a:gd name="connsiteY97" fmla="*/ 65087 h 315913"/>
                  <a:gd name="connsiteX98" fmla="*/ 107950 w 331788"/>
                  <a:gd name="connsiteY98" fmla="*/ 14287 h 315913"/>
                  <a:gd name="connsiteX99" fmla="*/ 107950 w 331788"/>
                  <a:gd name="connsiteY99" fmla="*/ 28575 h 315913"/>
                  <a:gd name="connsiteX100" fmla="*/ 223838 w 331788"/>
                  <a:gd name="connsiteY100" fmla="*/ 28575 h 315913"/>
                  <a:gd name="connsiteX101" fmla="*/ 223838 w 331788"/>
                  <a:gd name="connsiteY101" fmla="*/ 14287 h 315913"/>
                  <a:gd name="connsiteX102" fmla="*/ 64802 w 331788"/>
                  <a:gd name="connsiteY102" fmla="*/ 0 h 315913"/>
                  <a:gd name="connsiteX103" fmla="*/ 266986 w 331788"/>
                  <a:gd name="connsiteY103" fmla="*/ 0 h 315913"/>
                  <a:gd name="connsiteX104" fmla="*/ 273466 w 331788"/>
                  <a:gd name="connsiteY104" fmla="*/ 6474 h 315913"/>
                  <a:gd name="connsiteX105" fmla="*/ 266986 w 331788"/>
                  <a:gd name="connsiteY105" fmla="*/ 14242 h 315913"/>
                  <a:gd name="connsiteX106" fmla="*/ 238472 w 331788"/>
                  <a:gd name="connsiteY106" fmla="*/ 14242 h 315913"/>
                  <a:gd name="connsiteX107" fmla="*/ 238472 w 331788"/>
                  <a:gd name="connsiteY107" fmla="*/ 28484 h 315913"/>
                  <a:gd name="connsiteX108" fmla="*/ 303275 w 331788"/>
                  <a:gd name="connsiteY108" fmla="*/ 28484 h 315913"/>
                  <a:gd name="connsiteX109" fmla="*/ 309755 w 331788"/>
                  <a:gd name="connsiteY109" fmla="*/ 34958 h 315913"/>
                  <a:gd name="connsiteX110" fmla="*/ 309755 w 331788"/>
                  <a:gd name="connsiteY110" fmla="*/ 301671 h 315913"/>
                  <a:gd name="connsiteX111" fmla="*/ 324012 w 331788"/>
                  <a:gd name="connsiteY111" fmla="*/ 301671 h 315913"/>
                  <a:gd name="connsiteX112" fmla="*/ 331788 w 331788"/>
                  <a:gd name="connsiteY112" fmla="*/ 309439 h 315913"/>
                  <a:gd name="connsiteX113" fmla="*/ 324012 w 331788"/>
                  <a:gd name="connsiteY113" fmla="*/ 315913 h 315913"/>
                  <a:gd name="connsiteX114" fmla="*/ 7776 w 331788"/>
                  <a:gd name="connsiteY114" fmla="*/ 315913 h 315913"/>
                  <a:gd name="connsiteX115" fmla="*/ 0 w 331788"/>
                  <a:gd name="connsiteY115" fmla="*/ 309439 h 315913"/>
                  <a:gd name="connsiteX116" fmla="*/ 7776 w 331788"/>
                  <a:gd name="connsiteY116" fmla="*/ 301671 h 315913"/>
                  <a:gd name="connsiteX117" fmla="*/ 22033 w 331788"/>
                  <a:gd name="connsiteY117" fmla="*/ 301671 h 315913"/>
                  <a:gd name="connsiteX118" fmla="*/ 22033 w 331788"/>
                  <a:gd name="connsiteY118" fmla="*/ 34958 h 315913"/>
                  <a:gd name="connsiteX119" fmla="*/ 28513 w 331788"/>
                  <a:gd name="connsiteY119" fmla="*/ 28484 h 315913"/>
                  <a:gd name="connsiteX120" fmla="*/ 93315 w 331788"/>
                  <a:gd name="connsiteY120" fmla="*/ 28484 h 315913"/>
                  <a:gd name="connsiteX121" fmla="*/ 93315 w 331788"/>
                  <a:gd name="connsiteY121" fmla="*/ 14242 h 315913"/>
                  <a:gd name="connsiteX122" fmla="*/ 64802 w 331788"/>
                  <a:gd name="connsiteY122" fmla="*/ 14242 h 315913"/>
                  <a:gd name="connsiteX123" fmla="*/ 58322 w 331788"/>
                  <a:gd name="connsiteY123" fmla="*/ 6474 h 315913"/>
                  <a:gd name="connsiteX124" fmla="*/ 64802 w 331788"/>
                  <a:gd name="connsiteY124" fmla="*/ 0 h 315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</a:cxnLst>
                <a:rect l="l" t="t" r="r" b="b"/>
                <a:pathLst>
                  <a:path w="331788" h="315913">
                    <a:moveTo>
                      <a:pt x="101402" y="200025"/>
                    </a:moveTo>
                    <a:cubicBezTo>
                      <a:pt x="97532" y="200025"/>
                      <a:pt x="93663" y="203933"/>
                      <a:pt x="93663" y="207840"/>
                    </a:cubicBezTo>
                    <a:cubicBezTo>
                      <a:pt x="93663" y="207840"/>
                      <a:pt x="93663" y="207840"/>
                      <a:pt x="93663" y="301625"/>
                    </a:cubicBezTo>
                    <a:cubicBezTo>
                      <a:pt x="93663" y="301625"/>
                      <a:pt x="93663" y="301625"/>
                      <a:pt x="137518" y="301625"/>
                    </a:cubicBezTo>
                    <a:cubicBezTo>
                      <a:pt x="137518" y="301625"/>
                      <a:pt x="137518" y="301625"/>
                      <a:pt x="137518" y="250825"/>
                    </a:cubicBezTo>
                    <a:cubicBezTo>
                      <a:pt x="137518" y="246917"/>
                      <a:pt x="140097" y="244312"/>
                      <a:pt x="143967" y="244312"/>
                    </a:cubicBezTo>
                    <a:cubicBezTo>
                      <a:pt x="143967" y="244312"/>
                      <a:pt x="143967" y="244312"/>
                      <a:pt x="187822" y="244312"/>
                    </a:cubicBezTo>
                    <a:cubicBezTo>
                      <a:pt x="191691" y="244312"/>
                      <a:pt x="194271" y="246917"/>
                      <a:pt x="194271" y="250825"/>
                    </a:cubicBezTo>
                    <a:cubicBezTo>
                      <a:pt x="194271" y="250825"/>
                      <a:pt x="194271" y="250825"/>
                      <a:pt x="194271" y="301625"/>
                    </a:cubicBezTo>
                    <a:cubicBezTo>
                      <a:pt x="194271" y="301625"/>
                      <a:pt x="194271" y="301625"/>
                      <a:pt x="230387" y="301625"/>
                    </a:cubicBezTo>
                    <a:cubicBezTo>
                      <a:pt x="234256" y="301625"/>
                      <a:pt x="238126" y="299020"/>
                      <a:pt x="238126" y="295112"/>
                    </a:cubicBezTo>
                    <a:lnTo>
                      <a:pt x="238126" y="207840"/>
                    </a:lnTo>
                    <a:cubicBezTo>
                      <a:pt x="238126" y="203933"/>
                      <a:pt x="234256" y="200025"/>
                      <a:pt x="230387" y="200025"/>
                    </a:cubicBezTo>
                    <a:cubicBezTo>
                      <a:pt x="230387" y="200025"/>
                      <a:pt x="230387" y="200025"/>
                      <a:pt x="101402" y="200025"/>
                    </a:cubicBezTo>
                    <a:close/>
                    <a:moveTo>
                      <a:pt x="258908" y="122237"/>
                    </a:moveTo>
                    <a:cubicBezTo>
                      <a:pt x="255011" y="122237"/>
                      <a:pt x="252413" y="124758"/>
                      <a:pt x="252413" y="129801"/>
                    </a:cubicBezTo>
                    <a:cubicBezTo>
                      <a:pt x="252413" y="129801"/>
                      <a:pt x="252413" y="129801"/>
                      <a:pt x="252413" y="157536"/>
                    </a:cubicBezTo>
                    <a:cubicBezTo>
                      <a:pt x="252413" y="161318"/>
                      <a:pt x="255011" y="165100"/>
                      <a:pt x="258908" y="165100"/>
                    </a:cubicBezTo>
                    <a:cubicBezTo>
                      <a:pt x="264103" y="165100"/>
                      <a:pt x="266701" y="161318"/>
                      <a:pt x="266701" y="157536"/>
                    </a:cubicBezTo>
                    <a:lnTo>
                      <a:pt x="266701" y="129801"/>
                    </a:lnTo>
                    <a:cubicBezTo>
                      <a:pt x="266701" y="124758"/>
                      <a:pt x="264103" y="122237"/>
                      <a:pt x="258908" y="122237"/>
                    </a:cubicBezTo>
                    <a:close/>
                    <a:moveTo>
                      <a:pt x="230332" y="122237"/>
                    </a:moveTo>
                    <a:cubicBezTo>
                      <a:pt x="226436" y="122237"/>
                      <a:pt x="223838" y="124758"/>
                      <a:pt x="223838" y="129801"/>
                    </a:cubicBezTo>
                    <a:cubicBezTo>
                      <a:pt x="223838" y="129801"/>
                      <a:pt x="223838" y="129801"/>
                      <a:pt x="223838" y="157536"/>
                    </a:cubicBezTo>
                    <a:cubicBezTo>
                      <a:pt x="223838" y="161318"/>
                      <a:pt x="226436" y="165100"/>
                      <a:pt x="230332" y="165100"/>
                    </a:cubicBezTo>
                    <a:cubicBezTo>
                      <a:pt x="234229" y="165100"/>
                      <a:pt x="238126" y="161318"/>
                      <a:pt x="238126" y="157536"/>
                    </a:cubicBezTo>
                    <a:lnTo>
                      <a:pt x="238126" y="129801"/>
                    </a:lnTo>
                    <a:cubicBezTo>
                      <a:pt x="238126" y="124758"/>
                      <a:pt x="234229" y="122237"/>
                      <a:pt x="230332" y="122237"/>
                    </a:cubicBezTo>
                    <a:close/>
                    <a:moveTo>
                      <a:pt x="201468" y="122237"/>
                    </a:moveTo>
                    <a:cubicBezTo>
                      <a:pt x="196273" y="122237"/>
                      <a:pt x="193675" y="124758"/>
                      <a:pt x="193675" y="129801"/>
                    </a:cubicBezTo>
                    <a:cubicBezTo>
                      <a:pt x="193675" y="129801"/>
                      <a:pt x="193675" y="129801"/>
                      <a:pt x="193675" y="157536"/>
                    </a:cubicBezTo>
                    <a:cubicBezTo>
                      <a:pt x="193675" y="161318"/>
                      <a:pt x="196273" y="165100"/>
                      <a:pt x="201468" y="165100"/>
                    </a:cubicBezTo>
                    <a:cubicBezTo>
                      <a:pt x="205365" y="165100"/>
                      <a:pt x="207963" y="161318"/>
                      <a:pt x="207963" y="157536"/>
                    </a:cubicBezTo>
                    <a:cubicBezTo>
                      <a:pt x="207963" y="157536"/>
                      <a:pt x="207963" y="157536"/>
                      <a:pt x="207963" y="129801"/>
                    </a:cubicBezTo>
                    <a:cubicBezTo>
                      <a:pt x="207963" y="124758"/>
                      <a:pt x="205365" y="122237"/>
                      <a:pt x="201468" y="122237"/>
                    </a:cubicBezTo>
                    <a:close/>
                    <a:moveTo>
                      <a:pt x="128732" y="122237"/>
                    </a:moveTo>
                    <a:cubicBezTo>
                      <a:pt x="124836" y="122237"/>
                      <a:pt x="122238" y="124758"/>
                      <a:pt x="122238" y="129801"/>
                    </a:cubicBezTo>
                    <a:cubicBezTo>
                      <a:pt x="122238" y="129801"/>
                      <a:pt x="122238" y="129801"/>
                      <a:pt x="122238" y="157536"/>
                    </a:cubicBezTo>
                    <a:cubicBezTo>
                      <a:pt x="122238" y="161318"/>
                      <a:pt x="124836" y="165100"/>
                      <a:pt x="128732" y="165100"/>
                    </a:cubicBezTo>
                    <a:cubicBezTo>
                      <a:pt x="133928" y="165100"/>
                      <a:pt x="136526" y="161318"/>
                      <a:pt x="136526" y="157536"/>
                    </a:cubicBezTo>
                    <a:cubicBezTo>
                      <a:pt x="136526" y="157536"/>
                      <a:pt x="136526" y="157536"/>
                      <a:pt x="136526" y="129801"/>
                    </a:cubicBezTo>
                    <a:cubicBezTo>
                      <a:pt x="136526" y="124758"/>
                      <a:pt x="133928" y="122237"/>
                      <a:pt x="128732" y="122237"/>
                    </a:cubicBezTo>
                    <a:close/>
                    <a:moveTo>
                      <a:pt x="101456" y="122237"/>
                    </a:moveTo>
                    <a:cubicBezTo>
                      <a:pt x="97559" y="122237"/>
                      <a:pt x="93663" y="124758"/>
                      <a:pt x="93663" y="129801"/>
                    </a:cubicBezTo>
                    <a:lnTo>
                      <a:pt x="93663" y="157536"/>
                    </a:lnTo>
                    <a:cubicBezTo>
                      <a:pt x="93663" y="161318"/>
                      <a:pt x="97559" y="165100"/>
                      <a:pt x="101456" y="165100"/>
                    </a:cubicBezTo>
                    <a:cubicBezTo>
                      <a:pt x="105353" y="165100"/>
                      <a:pt x="107951" y="161318"/>
                      <a:pt x="107951" y="157536"/>
                    </a:cubicBezTo>
                    <a:cubicBezTo>
                      <a:pt x="107951" y="157536"/>
                      <a:pt x="107951" y="157536"/>
                      <a:pt x="107951" y="129801"/>
                    </a:cubicBezTo>
                    <a:cubicBezTo>
                      <a:pt x="107951" y="124758"/>
                      <a:pt x="105353" y="122237"/>
                      <a:pt x="101456" y="122237"/>
                    </a:cubicBezTo>
                    <a:close/>
                    <a:moveTo>
                      <a:pt x="72881" y="122237"/>
                    </a:moveTo>
                    <a:cubicBezTo>
                      <a:pt x="67686" y="122237"/>
                      <a:pt x="65088" y="124758"/>
                      <a:pt x="65088" y="129801"/>
                    </a:cubicBezTo>
                    <a:cubicBezTo>
                      <a:pt x="65088" y="129801"/>
                      <a:pt x="65088" y="129801"/>
                      <a:pt x="65088" y="157536"/>
                    </a:cubicBezTo>
                    <a:cubicBezTo>
                      <a:pt x="65088" y="161318"/>
                      <a:pt x="67686" y="165100"/>
                      <a:pt x="72881" y="165100"/>
                    </a:cubicBezTo>
                    <a:cubicBezTo>
                      <a:pt x="76778" y="165100"/>
                      <a:pt x="79376" y="161318"/>
                      <a:pt x="79376" y="157536"/>
                    </a:cubicBezTo>
                    <a:lnTo>
                      <a:pt x="79376" y="129801"/>
                    </a:lnTo>
                    <a:cubicBezTo>
                      <a:pt x="79376" y="124758"/>
                      <a:pt x="76778" y="122237"/>
                      <a:pt x="72881" y="122237"/>
                    </a:cubicBezTo>
                    <a:close/>
                    <a:moveTo>
                      <a:pt x="258908" y="65087"/>
                    </a:moveTo>
                    <a:cubicBezTo>
                      <a:pt x="255011" y="65087"/>
                      <a:pt x="252413" y="67685"/>
                      <a:pt x="252413" y="71581"/>
                    </a:cubicBezTo>
                    <a:cubicBezTo>
                      <a:pt x="252413" y="71581"/>
                      <a:pt x="252413" y="71581"/>
                      <a:pt x="252413" y="100157"/>
                    </a:cubicBezTo>
                    <a:cubicBezTo>
                      <a:pt x="252413" y="105352"/>
                      <a:pt x="255011" y="107950"/>
                      <a:pt x="258908" y="107950"/>
                    </a:cubicBezTo>
                    <a:cubicBezTo>
                      <a:pt x="264103" y="107950"/>
                      <a:pt x="266701" y="105352"/>
                      <a:pt x="266701" y="100157"/>
                    </a:cubicBezTo>
                    <a:lnTo>
                      <a:pt x="266701" y="71581"/>
                    </a:lnTo>
                    <a:cubicBezTo>
                      <a:pt x="266701" y="67685"/>
                      <a:pt x="264103" y="65087"/>
                      <a:pt x="258908" y="65087"/>
                    </a:cubicBezTo>
                    <a:close/>
                    <a:moveTo>
                      <a:pt x="230332" y="65087"/>
                    </a:moveTo>
                    <a:cubicBezTo>
                      <a:pt x="226436" y="65087"/>
                      <a:pt x="223838" y="67685"/>
                      <a:pt x="223838" y="71581"/>
                    </a:cubicBezTo>
                    <a:cubicBezTo>
                      <a:pt x="223838" y="71581"/>
                      <a:pt x="223838" y="71581"/>
                      <a:pt x="223838" y="100157"/>
                    </a:cubicBezTo>
                    <a:cubicBezTo>
                      <a:pt x="223838" y="105352"/>
                      <a:pt x="226436" y="107950"/>
                      <a:pt x="230332" y="107950"/>
                    </a:cubicBezTo>
                    <a:cubicBezTo>
                      <a:pt x="234229" y="107950"/>
                      <a:pt x="238126" y="105352"/>
                      <a:pt x="238126" y="100157"/>
                    </a:cubicBezTo>
                    <a:lnTo>
                      <a:pt x="238126" y="71581"/>
                    </a:lnTo>
                    <a:cubicBezTo>
                      <a:pt x="238126" y="67685"/>
                      <a:pt x="234229" y="65087"/>
                      <a:pt x="230332" y="65087"/>
                    </a:cubicBezTo>
                    <a:close/>
                    <a:moveTo>
                      <a:pt x="201468" y="65087"/>
                    </a:moveTo>
                    <a:cubicBezTo>
                      <a:pt x="196273" y="65087"/>
                      <a:pt x="193675" y="67685"/>
                      <a:pt x="193675" y="71581"/>
                    </a:cubicBezTo>
                    <a:cubicBezTo>
                      <a:pt x="193675" y="71581"/>
                      <a:pt x="193675" y="71581"/>
                      <a:pt x="193675" y="100157"/>
                    </a:cubicBezTo>
                    <a:cubicBezTo>
                      <a:pt x="193675" y="105352"/>
                      <a:pt x="196273" y="107950"/>
                      <a:pt x="201468" y="107950"/>
                    </a:cubicBezTo>
                    <a:cubicBezTo>
                      <a:pt x="205365" y="107950"/>
                      <a:pt x="207963" y="105352"/>
                      <a:pt x="207963" y="100157"/>
                    </a:cubicBezTo>
                    <a:cubicBezTo>
                      <a:pt x="207963" y="100157"/>
                      <a:pt x="207963" y="100157"/>
                      <a:pt x="207963" y="71581"/>
                    </a:cubicBezTo>
                    <a:cubicBezTo>
                      <a:pt x="207963" y="67685"/>
                      <a:pt x="205365" y="65087"/>
                      <a:pt x="201468" y="65087"/>
                    </a:cubicBezTo>
                    <a:close/>
                    <a:moveTo>
                      <a:pt x="128732" y="65087"/>
                    </a:moveTo>
                    <a:cubicBezTo>
                      <a:pt x="124836" y="65087"/>
                      <a:pt x="122238" y="67685"/>
                      <a:pt x="122238" y="71581"/>
                    </a:cubicBezTo>
                    <a:cubicBezTo>
                      <a:pt x="122238" y="71581"/>
                      <a:pt x="122238" y="71581"/>
                      <a:pt x="122238" y="100157"/>
                    </a:cubicBezTo>
                    <a:cubicBezTo>
                      <a:pt x="122238" y="105352"/>
                      <a:pt x="124836" y="107950"/>
                      <a:pt x="128732" y="107950"/>
                    </a:cubicBezTo>
                    <a:cubicBezTo>
                      <a:pt x="133928" y="107950"/>
                      <a:pt x="136526" y="105352"/>
                      <a:pt x="136526" y="100157"/>
                    </a:cubicBezTo>
                    <a:cubicBezTo>
                      <a:pt x="136526" y="100157"/>
                      <a:pt x="136526" y="100157"/>
                      <a:pt x="136526" y="71581"/>
                    </a:cubicBezTo>
                    <a:cubicBezTo>
                      <a:pt x="136526" y="67685"/>
                      <a:pt x="133928" y="65087"/>
                      <a:pt x="128732" y="65087"/>
                    </a:cubicBezTo>
                    <a:close/>
                    <a:moveTo>
                      <a:pt x="101456" y="65087"/>
                    </a:moveTo>
                    <a:cubicBezTo>
                      <a:pt x="97559" y="65087"/>
                      <a:pt x="93663" y="67685"/>
                      <a:pt x="93663" y="71581"/>
                    </a:cubicBezTo>
                    <a:lnTo>
                      <a:pt x="93663" y="100157"/>
                    </a:lnTo>
                    <a:cubicBezTo>
                      <a:pt x="93663" y="105352"/>
                      <a:pt x="97559" y="107950"/>
                      <a:pt x="101456" y="107950"/>
                    </a:cubicBezTo>
                    <a:cubicBezTo>
                      <a:pt x="105353" y="107950"/>
                      <a:pt x="107951" y="105352"/>
                      <a:pt x="107951" y="100157"/>
                    </a:cubicBezTo>
                    <a:cubicBezTo>
                      <a:pt x="107951" y="100157"/>
                      <a:pt x="107951" y="100157"/>
                      <a:pt x="107951" y="71581"/>
                    </a:cubicBezTo>
                    <a:cubicBezTo>
                      <a:pt x="107951" y="67685"/>
                      <a:pt x="105353" y="65087"/>
                      <a:pt x="101456" y="65087"/>
                    </a:cubicBezTo>
                    <a:close/>
                    <a:moveTo>
                      <a:pt x="72881" y="65087"/>
                    </a:moveTo>
                    <a:cubicBezTo>
                      <a:pt x="67686" y="65087"/>
                      <a:pt x="65088" y="67685"/>
                      <a:pt x="65088" y="71581"/>
                    </a:cubicBezTo>
                    <a:cubicBezTo>
                      <a:pt x="65088" y="71581"/>
                      <a:pt x="65088" y="71581"/>
                      <a:pt x="65088" y="100157"/>
                    </a:cubicBezTo>
                    <a:cubicBezTo>
                      <a:pt x="65088" y="105352"/>
                      <a:pt x="67686" y="107950"/>
                      <a:pt x="72881" y="107950"/>
                    </a:cubicBezTo>
                    <a:cubicBezTo>
                      <a:pt x="76778" y="107950"/>
                      <a:pt x="79376" y="105352"/>
                      <a:pt x="79376" y="100157"/>
                    </a:cubicBezTo>
                    <a:lnTo>
                      <a:pt x="79376" y="71581"/>
                    </a:lnTo>
                    <a:cubicBezTo>
                      <a:pt x="79376" y="67685"/>
                      <a:pt x="76778" y="65087"/>
                      <a:pt x="72881" y="65087"/>
                    </a:cubicBezTo>
                    <a:close/>
                    <a:moveTo>
                      <a:pt x="107950" y="14287"/>
                    </a:moveTo>
                    <a:lnTo>
                      <a:pt x="107950" y="28575"/>
                    </a:lnTo>
                    <a:lnTo>
                      <a:pt x="223838" y="28575"/>
                    </a:lnTo>
                    <a:lnTo>
                      <a:pt x="223838" y="14287"/>
                    </a:lnTo>
                    <a:close/>
                    <a:moveTo>
                      <a:pt x="64802" y="0"/>
                    </a:moveTo>
                    <a:cubicBezTo>
                      <a:pt x="64802" y="0"/>
                      <a:pt x="64802" y="0"/>
                      <a:pt x="266986" y="0"/>
                    </a:cubicBezTo>
                    <a:cubicBezTo>
                      <a:pt x="270874" y="0"/>
                      <a:pt x="273466" y="2589"/>
                      <a:pt x="273466" y="6474"/>
                    </a:cubicBezTo>
                    <a:cubicBezTo>
                      <a:pt x="273466" y="10358"/>
                      <a:pt x="270874" y="14242"/>
                      <a:pt x="266986" y="14242"/>
                    </a:cubicBezTo>
                    <a:cubicBezTo>
                      <a:pt x="266986" y="14242"/>
                      <a:pt x="266986" y="14242"/>
                      <a:pt x="238472" y="14242"/>
                    </a:cubicBezTo>
                    <a:cubicBezTo>
                      <a:pt x="238472" y="14242"/>
                      <a:pt x="238472" y="14242"/>
                      <a:pt x="238472" y="28484"/>
                    </a:cubicBezTo>
                    <a:cubicBezTo>
                      <a:pt x="238472" y="28484"/>
                      <a:pt x="238472" y="28484"/>
                      <a:pt x="303275" y="28484"/>
                    </a:cubicBezTo>
                    <a:cubicBezTo>
                      <a:pt x="307163" y="28484"/>
                      <a:pt x="309755" y="31073"/>
                      <a:pt x="309755" y="34958"/>
                    </a:cubicBezTo>
                    <a:cubicBezTo>
                      <a:pt x="309755" y="34958"/>
                      <a:pt x="309755" y="34958"/>
                      <a:pt x="309755" y="301671"/>
                    </a:cubicBezTo>
                    <a:cubicBezTo>
                      <a:pt x="309755" y="301671"/>
                      <a:pt x="309755" y="301671"/>
                      <a:pt x="324012" y="301671"/>
                    </a:cubicBezTo>
                    <a:cubicBezTo>
                      <a:pt x="329196" y="301671"/>
                      <a:pt x="331788" y="305555"/>
                      <a:pt x="331788" y="309439"/>
                    </a:cubicBezTo>
                    <a:cubicBezTo>
                      <a:pt x="331788" y="313324"/>
                      <a:pt x="329196" y="315913"/>
                      <a:pt x="324012" y="315913"/>
                    </a:cubicBezTo>
                    <a:cubicBezTo>
                      <a:pt x="324012" y="315913"/>
                      <a:pt x="324012" y="315913"/>
                      <a:pt x="7776" y="315913"/>
                    </a:cubicBezTo>
                    <a:cubicBezTo>
                      <a:pt x="2592" y="315913"/>
                      <a:pt x="0" y="313324"/>
                      <a:pt x="0" y="309439"/>
                    </a:cubicBezTo>
                    <a:cubicBezTo>
                      <a:pt x="0" y="305555"/>
                      <a:pt x="2592" y="301671"/>
                      <a:pt x="7776" y="301671"/>
                    </a:cubicBezTo>
                    <a:cubicBezTo>
                      <a:pt x="7776" y="301671"/>
                      <a:pt x="7776" y="301671"/>
                      <a:pt x="22033" y="301671"/>
                    </a:cubicBezTo>
                    <a:cubicBezTo>
                      <a:pt x="22033" y="301671"/>
                      <a:pt x="22033" y="301671"/>
                      <a:pt x="22033" y="34958"/>
                    </a:cubicBezTo>
                    <a:cubicBezTo>
                      <a:pt x="22033" y="31073"/>
                      <a:pt x="24625" y="28484"/>
                      <a:pt x="28513" y="28484"/>
                    </a:cubicBezTo>
                    <a:cubicBezTo>
                      <a:pt x="28513" y="28484"/>
                      <a:pt x="28513" y="28484"/>
                      <a:pt x="93315" y="28484"/>
                    </a:cubicBezTo>
                    <a:cubicBezTo>
                      <a:pt x="93315" y="28484"/>
                      <a:pt x="93315" y="28484"/>
                      <a:pt x="93315" y="14242"/>
                    </a:cubicBezTo>
                    <a:cubicBezTo>
                      <a:pt x="93315" y="14242"/>
                      <a:pt x="93315" y="14242"/>
                      <a:pt x="64802" y="14242"/>
                    </a:cubicBezTo>
                    <a:cubicBezTo>
                      <a:pt x="60914" y="14242"/>
                      <a:pt x="58322" y="10358"/>
                      <a:pt x="58322" y="6474"/>
                    </a:cubicBezTo>
                    <a:cubicBezTo>
                      <a:pt x="58322" y="2589"/>
                      <a:pt x="60914" y="0"/>
                      <a:pt x="648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5" name="îŝḷîḓé-任意多边形: 形状 56" title="eESxyZhHeg"/>
              <p:cNvSpPr/>
              <p:nvPr/>
            </p:nvSpPr>
            <p:spPr bwMode="auto">
              <a:xfrm>
                <a:off x="6877706" y="4469270"/>
                <a:ext cx="490011" cy="617588"/>
              </a:xfrm>
              <a:custGeom>
                <a:avLst/>
                <a:gdLst>
                  <a:gd name="connsiteX0" fmla="*/ 179388 w 268288"/>
                  <a:gd name="connsiteY0" fmla="*/ 166688 h 338138"/>
                  <a:gd name="connsiteX1" fmla="*/ 203200 w 268288"/>
                  <a:gd name="connsiteY1" fmla="*/ 190443 h 338138"/>
                  <a:gd name="connsiteX2" fmla="*/ 203200 w 268288"/>
                  <a:gd name="connsiteY2" fmla="*/ 252471 h 338138"/>
                  <a:gd name="connsiteX3" fmla="*/ 179388 w 268288"/>
                  <a:gd name="connsiteY3" fmla="*/ 276226 h 338138"/>
                  <a:gd name="connsiteX4" fmla="*/ 155575 w 268288"/>
                  <a:gd name="connsiteY4" fmla="*/ 252471 h 338138"/>
                  <a:gd name="connsiteX5" fmla="*/ 155575 w 268288"/>
                  <a:gd name="connsiteY5" fmla="*/ 190443 h 338138"/>
                  <a:gd name="connsiteX6" fmla="*/ 179388 w 268288"/>
                  <a:gd name="connsiteY6" fmla="*/ 166688 h 338138"/>
                  <a:gd name="connsiteX7" fmla="*/ 179388 w 268288"/>
                  <a:gd name="connsiteY7" fmla="*/ 150813 h 338138"/>
                  <a:gd name="connsiteX8" fmla="*/ 139700 w 268288"/>
                  <a:gd name="connsiteY8" fmla="*/ 190427 h 338138"/>
                  <a:gd name="connsiteX9" fmla="*/ 139700 w 268288"/>
                  <a:gd name="connsiteY9" fmla="*/ 252488 h 338138"/>
                  <a:gd name="connsiteX10" fmla="*/ 179388 w 268288"/>
                  <a:gd name="connsiteY10" fmla="*/ 292101 h 338138"/>
                  <a:gd name="connsiteX11" fmla="*/ 219075 w 268288"/>
                  <a:gd name="connsiteY11" fmla="*/ 252488 h 338138"/>
                  <a:gd name="connsiteX12" fmla="*/ 219075 w 268288"/>
                  <a:gd name="connsiteY12" fmla="*/ 190427 h 338138"/>
                  <a:gd name="connsiteX13" fmla="*/ 179388 w 268288"/>
                  <a:gd name="connsiteY13" fmla="*/ 150813 h 338138"/>
                  <a:gd name="connsiteX14" fmla="*/ 57120 w 268288"/>
                  <a:gd name="connsiteY14" fmla="*/ 150813 h 338138"/>
                  <a:gd name="connsiteX15" fmla="*/ 49212 w 268288"/>
                  <a:gd name="connsiteY15" fmla="*/ 158705 h 338138"/>
                  <a:gd name="connsiteX16" fmla="*/ 57120 w 268288"/>
                  <a:gd name="connsiteY16" fmla="*/ 166597 h 338138"/>
                  <a:gd name="connsiteX17" fmla="*/ 80842 w 268288"/>
                  <a:gd name="connsiteY17" fmla="*/ 166597 h 338138"/>
                  <a:gd name="connsiteX18" fmla="*/ 103247 w 268288"/>
                  <a:gd name="connsiteY18" fmla="*/ 188959 h 338138"/>
                  <a:gd name="connsiteX19" fmla="*/ 103247 w 268288"/>
                  <a:gd name="connsiteY19" fmla="*/ 190274 h 338138"/>
                  <a:gd name="connsiteX20" fmla="*/ 80842 w 268288"/>
                  <a:gd name="connsiteY20" fmla="*/ 212635 h 338138"/>
                  <a:gd name="connsiteX21" fmla="*/ 57120 w 268288"/>
                  <a:gd name="connsiteY21" fmla="*/ 212635 h 338138"/>
                  <a:gd name="connsiteX22" fmla="*/ 49212 w 268288"/>
                  <a:gd name="connsiteY22" fmla="*/ 220527 h 338138"/>
                  <a:gd name="connsiteX23" fmla="*/ 57120 w 268288"/>
                  <a:gd name="connsiteY23" fmla="*/ 228419 h 338138"/>
                  <a:gd name="connsiteX24" fmla="*/ 80842 w 268288"/>
                  <a:gd name="connsiteY24" fmla="*/ 228419 h 338138"/>
                  <a:gd name="connsiteX25" fmla="*/ 103247 w 268288"/>
                  <a:gd name="connsiteY25" fmla="*/ 250781 h 338138"/>
                  <a:gd name="connsiteX26" fmla="*/ 80842 w 268288"/>
                  <a:gd name="connsiteY26" fmla="*/ 273142 h 338138"/>
                  <a:gd name="connsiteX27" fmla="*/ 57120 w 268288"/>
                  <a:gd name="connsiteY27" fmla="*/ 273142 h 338138"/>
                  <a:gd name="connsiteX28" fmla="*/ 49212 w 268288"/>
                  <a:gd name="connsiteY28" fmla="*/ 281034 h 338138"/>
                  <a:gd name="connsiteX29" fmla="*/ 57120 w 268288"/>
                  <a:gd name="connsiteY29" fmla="*/ 288926 h 338138"/>
                  <a:gd name="connsiteX30" fmla="*/ 80842 w 268288"/>
                  <a:gd name="connsiteY30" fmla="*/ 288926 h 338138"/>
                  <a:gd name="connsiteX31" fmla="*/ 119062 w 268288"/>
                  <a:gd name="connsiteY31" fmla="*/ 250781 h 338138"/>
                  <a:gd name="connsiteX32" fmla="*/ 103247 w 268288"/>
                  <a:gd name="connsiteY32" fmla="*/ 220527 h 338138"/>
                  <a:gd name="connsiteX33" fmla="*/ 119062 w 268288"/>
                  <a:gd name="connsiteY33" fmla="*/ 190274 h 338138"/>
                  <a:gd name="connsiteX34" fmla="*/ 119062 w 268288"/>
                  <a:gd name="connsiteY34" fmla="*/ 188959 h 338138"/>
                  <a:gd name="connsiteX35" fmla="*/ 80842 w 268288"/>
                  <a:gd name="connsiteY35" fmla="*/ 150813 h 338138"/>
                  <a:gd name="connsiteX36" fmla="*/ 57120 w 268288"/>
                  <a:gd name="connsiteY36" fmla="*/ 150813 h 338138"/>
                  <a:gd name="connsiteX37" fmla="*/ 46099 w 268288"/>
                  <a:gd name="connsiteY37" fmla="*/ 47625 h 338138"/>
                  <a:gd name="connsiteX38" fmla="*/ 15875 w 268288"/>
                  <a:gd name="connsiteY38" fmla="*/ 79629 h 338138"/>
                  <a:gd name="connsiteX39" fmla="*/ 15875 w 268288"/>
                  <a:gd name="connsiteY39" fmla="*/ 114300 h 338138"/>
                  <a:gd name="connsiteX40" fmla="*/ 252413 w 268288"/>
                  <a:gd name="connsiteY40" fmla="*/ 114300 h 338138"/>
                  <a:gd name="connsiteX41" fmla="*/ 252413 w 268288"/>
                  <a:gd name="connsiteY41" fmla="*/ 79629 h 338138"/>
                  <a:gd name="connsiteX42" fmla="*/ 222189 w 268288"/>
                  <a:gd name="connsiteY42" fmla="*/ 47625 h 338138"/>
                  <a:gd name="connsiteX43" fmla="*/ 210362 w 268288"/>
                  <a:gd name="connsiteY43" fmla="*/ 47625 h 338138"/>
                  <a:gd name="connsiteX44" fmla="*/ 210362 w 268288"/>
                  <a:gd name="connsiteY44" fmla="*/ 71628 h 338138"/>
                  <a:gd name="connsiteX45" fmla="*/ 202477 w 268288"/>
                  <a:gd name="connsiteY45" fmla="*/ 79629 h 338138"/>
                  <a:gd name="connsiteX46" fmla="*/ 194593 w 268288"/>
                  <a:gd name="connsiteY46" fmla="*/ 71628 h 338138"/>
                  <a:gd name="connsiteX47" fmla="*/ 194593 w 268288"/>
                  <a:gd name="connsiteY47" fmla="*/ 47625 h 338138"/>
                  <a:gd name="connsiteX48" fmla="*/ 73696 w 268288"/>
                  <a:gd name="connsiteY48" fmla="*/ 47625 h 338138"/>
                  <a:gd name="connsiteX49" fmla="*/ 73696 w 268288"/>
                  <a:gd name="connsiteY49" fmla="*/ 71628 h 338138"/>
                  <a:gd name="connsiteX50" fmla="*/ 65811 w 268288"/>
                  <a:gd name="connsiteY50" fmla="*/ 79629 h 338138"/>
                  <a:gd name="connsiteX51" fmla="*/ 57926 w 268288"/>
                  <a:gd name="connsiteY51" fmla="*/ 71628 h 338138"/>
                  <a:gd name="connsiteX52" fmla="*/ 57926 w 268288"/>
                  <a:gd name="connsiteY52" fmla="*/ 47625 h 338138"/>
                  <a:gd name="connsiteX53" fmla="*/ 46099 w 268288"/>
                  <a:gd name="connsiteY53" fmla="*/ 47625 h 338138"/>
                  <a:gd name="connsiteX54" fmla="*/ 65757 w 268288"/>
                  <a:gd name="connsiteY54" fmla="*/ 0 h 338138"/>
                  <a:gd name="connsiteX55" fmla="*/ 73648 w 268288"/>
                  <a:gd name="connsiteY55" fmla="*/ 7925 h 338138"/>
                  <a:gd name="connsiteX56" fmla="*/ 73648 w 268288"/>
                  <a:gd name="connsiteY56" fmla="*/ 31700 h 338138"/>
                  <a:gd name="connsiteX57" fmla="*/ 194640 w 268288"/>
                  <a:gd name="connsiteY57" fmla="*/ 31700 h 338138"/>
                  <a:gd name="connsiteX58" fmla="*/ 194640 w 268288"/>
                  <a:gd name="connsiteY58" fmla="*/ 7925 h 338138"/>
                  <a:gd name="connsiteX59" fmla="*/ 202531 w 268288"/>
                  <a:gd name="connsiteY59" fmla="*/ 0 h 338138"/>
                  <a:gd name="connsiteX60" fmla="*/ 210422 w 268288"/>
                  <a:gd name="connsiteY60" fmla="*/ 7925 h 338138"/>
                  <a:gd name="connsiteX61" fmla="*/ 210422 w 268288"/>
                  <a:gd name="connsiteY61" fmla="*/ 31700 h 338138"/>
                  <a:gd name="connsiteX62" fmla="*/ 222258 w 268288"/>
                  <a:gd name="connsiteY62" fmla="*/ 31700 h 338138"/>
                  <a:gd name="connsiteX63" fmla="*/ 268288 w 268288"/>
                  <a:gd name="connsiteY63" fmla="*/ 79251 h 338138"/>
                  <a:gd name="connsiteX64" fmla="*/ 268288 w 268288"/>
                  <a:gd name="connsiteY64" fmla="*/ 290587 h 338138"/>
                  <a:gd name="connsiteX65" fmla="*/ 222258 w 268288"/>
                  <a:gd name="connsiteY65" fmla="*/ 338138 h 338138"/>
                  <a:gd name="connsiteX66" fmla="*/ 46030 w 268288"/>
                  <a:gd name="connsiteY66" fmla="*/ 338138 h 338138"/>
                  <a:gd name="connsiteX67" fmla="*/ 0 w 268288"/>
                  <a:gd name="connsiteY67" fmla="*/ 290587 h 338138"/>
                  <a:gd name="connsiteX68" fmla="*/ 0 w 268288"/>
                  <a:gd name="connsiteY68" fmla="*/ 79251 h 338138"/>
                  <a:gd name="connsiteX69" fmla="*/ 46030 w 268288"/>
                  <a:gd name="connsiteY69" fmla="*/ 31700 h 338138"/>
                  <a:gd name="connsiteX70" fmla="*/ 57866 w 268288"/>
                  <a:gd name="connsiteY70" fmla="*/ 31700 h 338138"/>
                  <a:gd name="connsiteX71" fmla="*/ 57866 w 268288"/>
                  <a:gd name="connsiteY71" fmla="*/ 7925 h 338138"/>
                  <a:gd name="connsiteX72" fmla="*/ 65757 w 268288"/>
                  <a:gd name="connsiteY72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268288" h="338138">
                    <a:moveTo>
                      <a:pt x="179388" y="166688"/>
                    </a:moveTo>
                    <a:cubicBezTo>
                      <a:pt x="192617" y="166688"/>
                      <a:pt x="203200" y="177246"/>
                      <a:pt x="203200" y="190443"/>
                    </a:cubicBezTo>
                    <a:cubicBezTo>
                      <a:pt x="203200" y="252471"/>
                      <a:pt x="203200" y="252471"/>
                      <a:pt x="203200" y="252471"/>
                    </a:cubicBezTo>
                    <a:cubicBezTo>
                      <a:pt x="203200" y="265668"/>
                      <a:pt x="192617" y="276226"/>
                      <a:pt x="179388" y="276226"/>
                    </a:cubicBezTo>
                    <a:cubicBezTo>
                      <a:pt x="166158" y="276226"/>
                      <a:pt x="155575" y="265668"/>
                      <a:pt x="155575" y="252471"/>
                    </a:cubicBezTo>
                    <a:cubicBezTo>
                      <a:pt x="155575" y="190443"/>
                      <a:pt x="155575" y="190443"/>
                      <a:pt x="155575" y="190443"/>
                    </a:cubicBezTo>
                    <a:cubicBezTo>
                      <a:pt x="155575" y="177246"/>
                      <a:pt x="166158" y="166688"/>
                      <a:pt x="179388" y="166688"/>
                    </a:cubicBezTo>
                    <a:close/>
                    <a:moveTo>
                      <a:pt x="179388" y="150813"/>
                    </a:moveTo>
                    <a:cubicBezTo>
                      <a:pt x="158221" y="150813"/>
                      <a:pt x="139700" y="169299"/>
                      <a:pt x="139700" y="190427"/>
                    </a:cubicBezTo>
                    <a:cubicBezTo>
                      <a:pt x="139700" y="252488"/>
                      <a:pt x="139700" y="252488"/>
                      <a:pt x="139700" y="252488"/>
                    </a:cubicBezTo>
                    <a:cubicBezTo>
                      <a:pt x="139700" y="273615"/>
                      <a:pt x="158221" y="292101"/>
                      <a:pt x="179388" y="292101"/>
                    </a:cubicBezTo>
                    <a:cubicBezTo>
                      <a:pt x="201877" y="292101"/>
                      <a:pt x="219075" y="273615"/>
                      <a:pt x="219075" y="252488"/>
                    </a:cubicBezTo>
                    <a:lnTo>
                      <a:pt x="219075" y="190427"/>
                    </a:lnTo>
                    <a:cubicBezTo>
                      <a:pt x="219075" y="169299"/>
                      <a:pt x="201877" y="150813"/>
                      <a:pt x="179388" y="150813"/>
                    </a:cubicBezTo>
                    <a:close/>
                    <a:moveTo>
                      <a:pt x="57120" y="150813"/>
                    </a:moveTo>
                    <a:cubicBezTo>
                      <a:pt x="51848" y="150813"/>
                      <a:pt x="49212" y="154759"/>
                      <a:pt x="49212" y="158705"/>
                    </a:cubicBezTo>
                    <a:cubicBezTo>
                      <a:pt x="49212" y="163967"/>
                      <a:pt x="51848" y="166597"/>
                      <a:pt x="57120" y="166597"/>
                    </a:cubicBezTo>
                    <a:cubicBezTo>
                      <a:pt x="80842" y="166597"/>
                      <a:pt x="80842" y="166597"/>
                      <a:pt x="80842" y="166597"/>
                    </a:cubicBezTo>
                    <a:cubicBezTo>
                      <a:pt x="92704" y="166597"/>
                      <a:pt x="103247" y="177120"/>
                      <a:pt x="103247" y="188959"/>
                    </a:cubicBezTo>
                    <a:cubicBezTo>
                      <a:pt x="103247" y="190274"/>
                      <a:pt x="103247" y="190274"/>
                      <a:pt x="103247" y="190274"/>
                    </a:cubicBezTo>
                    <a:cubicBezTo>
                      <a:pt x="103247" y="202112"/>
                      <a:pt x="92704" y="212635"/>
                      <a:pt x="80842" y="212635"/>
                    </a:cubicBezTo>
                    <a:cubicBezTo>
                      <a:pt x="57120" y="212635"/>
                      <a:pt x="57120" y="212635"/>
                      <a:pt x="57120" y="212635"/>
                    </a:cubicBezTo>
                    <a:cubicBezTo>
                      <a:pt x="51848" y="212635"/>
                      <a:pt x="49212" y="215266"/>
                      <a:pt x="49212" y="220527"/>
                    </a:cubicBezTo>
                    <a:cubicBezTo>
                      <a:pt x="49212" y="224473"/>
                      <a:pt x="51848" y="228419"/>
                      <a:pt x="57120" y="228419"/>
                    </a:cubicBezTo>
                    <a:cubicBezTo>
                      <a:pt x="80842" y="228419"/>
                      <a:pt x="80842" y="228419"/>
                      <a:pt x="80842" y="228419"/>
                    </a:cubicBezTo>
                    <a:cubicBezTo>
                      <a:pt x="92704" y="228419"/>
                      <a:pt x="103247" y="237627"/>
                      <a:pt x="103247" y="250781"/>
                    </a:cubicBezTo>
                    <a:cubicBezTo>
                      <a:pt x="103247" y="263934"/>
                      <a:pt x="92704" y="273142"/>
                      <a:pt x="80842" y="273142"/>
                    </a:cubicBezTo>
                    <a:cubicBezTo>
                      <a:pt x="57120" y="273142"/>
                      <a:pt x="57120" y="273142"/>
                      <a:pt x="57120" y="273142"/>
                    </a:cubicBezTo>
                    <a:cubicBezTo>
                      <a:pt x="51848" y="273142"/>
                      <a:pt x="49212" y="277088"/>
                      <a:pt x="49212" y="281034"/>
                    </a:cubicBezTo>
                    <a:cubicBezTo>
                      <a:pt x="49212" y="284980"/>
                      <a:pt x="51848" y="288926"/>
                      <a:pt x="57120" y="288926"/>
                    </a:cubicBezTo>
                    <a:cubicBezTo>
                      <a:pt x="80842" y="288926"/>
                      <a:pt x="80842" y="288926"/>
                      <a:pt x="80842" y="288926"/>
                    </a:cubicBezTo>
                    <a:cubicBezTo>
                      <a:pt x="101929" y="288926"/>
                      <a:pt x="119062" y="271826"/>
                      <a:pt x="119062" y="250781"/>
                    </a:cubicBezTo>
                    <a:cubicBezTo>
                      <a:pt x="119062" y="237627"/>
                      <a:pt x="112473" y="227104"/>
                      <a:pt x="103247" y="220527"/>
                    </a:cubicBezTo>
                    <a:cubicBezTo>
                      <a:pt x="112473" y="212635"/>
                      <a:pt x="119062" y="202112"/>
                      <a:pt x="119062" y="190274"/>
                    </a:cubicBezTo>
                    <a:lnTo>
                      <a:pt x="119062" y="188959"/>
                    </a:lnTo>
                    <a:cubicBezTo>
                      <a:pt x="119062" y="167913"/>
                      <a:pt x="101929" y="150813"/>
                      <a:pt x="80842" y="150813"/>
                    </a:cubicBezTo>
                    <a:cubicBezTo>
                      <a:pt x="57120" y="150813"/>
                      <a:pt x="57120" y="150813"/>
                      <a:pt x="57120" y="150813"/>
                    </a:cubicBezTo>
                    <a:close/>
                    <a:moveTo>
                      <a:pt x="46099" y="47625"/>
                    </a:moveTo>
                    <a:cubicBezTo>
                      <a:pt x="29016" y="47625"/>
                      <a:pt x="15875" y="62294"/>
                      <a:pt x="15875" y="79629"/>
                    </a:cubicBezTo>
                    <a:cubicBezTo>
                      <a:pt x="15875" y="114300"/>
                      <a:pt x="15875" y="114300"/>
                      <a:pt x="15875" y="114300"/>
                    </a:cubicBezTo>
                    <a:cubicBezTo>
                      <a:pt x="252413" y="114300"/>
                      <a:pt x="252413" y="114300"/>
                      <a:pt x="252413" y="114300"/>
                    </a:cubicBezTo>
                    <a:lnTo>
                      <a:pt x="252413" y="79629"/>
                    </a:lnTo>
                    <a:cubicBezTo>
                      <a:pt x="252413" y="62294"/>
                      <a:pt x="239272" y="47625"/>
                      <a:pt x="222189" y="47625"/>
                    </a:cubicBezTo>
                    <a:cubicBezTo>
                      <a:pt x="210362" y="47625"/>
                      <a:pt x="210362" y="47625"/>
                      <a:pt x="210362" y="47625"/>
                    </a:cubicBezTo>
                    <a:cubicBezTo>
                      <a:pt x="210362" y="71628"/>
                      <a:pt x="210362" y="71628"/>
                      <a:pt x="210362" y="71628"/>
                    </a:cubicBezTo>
                    <a:cubicBezTo>
                      <a:pt x="210362" y="75629"/>
                      <a:pt x="206420" y="79629"/>
                      <a:pt x="202477" y="79629"/>
                    </a:cubicBezTo>
                    <a:cubicBezTo>
                      <a:pt x="197221" y="79629"/>
                      <a:pt x="194593" y="75629"/>
                      <a:pt x="194593" y="71628"/>
                    </a:cubicBezTo>
                    <a:cubicBezTo>
                      <a:pt x="194593" y="47625"/>
                      <a:pt x="194593" y="47625"/>
                      <a:pt x="194593" y="47625"/>
                    </a:cubicBezTo>
                    <a:cubicBezTo>
                      <a:pt x="73696" y="47625"/>
                      <a:pt x="73696" y="47625"/>
                      <a:pt x="73696" y="47625"/>
                    </a:cubicBezTo>
                    <a:cubicBezTo>
                      <a:pt x="73696" y="71628"/>
                      <a:pt x="73696" y="71628"/>
                      <a:pt x="73696" y="71628"/>
                    </a:cubicBezTo>
                    <a:cubicBezTo>
                      <a:pt x="73696" y="75629"/>
                      <a:pt x="71067" y="79629"/>
                      <a:pt x="65811" y="79629"/>
                    </a:cubicBezTo>
                    <a:cubicBezTo>
                      <a:pt x="61869" y="79629"/>
                      <a:pt x="57926" y="75629"/>
                      <a:pt x="57926" y="71628"/>
                    </a:cubicBezTo>
                    <a:cubicBezTo>
                      <a:pt x="57926" y="47625"/>
                      <a:pt x="57926" y="47625"/>
                      <a:pt x="57926" y="47625"/>
                    </a:cubicBezTo>
                    <a:cubicBezTo>
                      <a:pt x="46099" y="47625"/>
                      <a:pt x="46099" y="47625"/>
                      <a:pt x="46099" y="47625"/>
                    </a:cubicBezTo>
                    <a:close/>
                    <a:moveTo>
                      <a:pt x="65757" y="0"/>
                    </a:moveTo>
                    <a:cubicBezTo>
                      <a:pt x="71018" y="0"/>
                      <a:pt x="73648" y="3962"/>
                      <a:pt x="73648" y="7925"/>
                    </a:cubicBezTo>
                    <a:cubicBezTo>
                      <a:pt x="73648" y="31700"/>
                      <a:pt x="73648" y="31700"/>
                      <a:pt x="73648" y="31700"/>
                    </a:cubicBezTo>
                    <a:cubicBezTo>
                      <a:pt x="194640" y="31700"/>
                      <a:pt x="194640" y="31700"/>
                      <a:pt x="194640" y="31700"/>
                    </a:cubicBezTo>
                    <a:cubicBezTo>
                      <a:pt x="194640" y="7925"/>
                      <a:pt x="194640" y="7925"/>
                      <a:pt x="194640" y="7925"/>
                    </a:cubicBezTo>
                    <a:cubicBezTo>
                      <a:pt x="194640" y="3962"/>
                      <a:pt x="197271" y="0"/>
                      <a:pt x="202531" y="0"/>
                    </a:cubicBezTo>
                    <a:cubicBezTo>
                      <a:pt x="206477" y="0"/>
                      <a:pt x="210422" y="3962"/>
                      <a:pt x="210422" y="7925"/>
                    </a:cubicBezTo>
                    <a:cubicBezTo>
                      <a:pt x="210422" y="31700"/>
                      <a:pt x="210422" y="31700"/>
                      <a:pt x="210422" y="31700"/>
                    </a:cubicBezTo>
                    <a:cubicBezTo>
                      <a:pt x="222258" y="31700"/>
                      <a:pt x="222258" y="31700"/>
                      <a:pt x="222258" y="31700"/>
                    </a:cubicBezTo>
                    <a:cubicBezTo>
                      <a:pt x="247246" y="31700"/>
                      <a:pt x="268288" y="52834"/>
                      <a:pt x="268288" y="79251"/>
                    </a:cubicBezTo>
                    <a:cubicBezTo>
                      <a:pt x="268288" y="290587"/>
                      <a:pt x="268288" y="290587"/>
                      <a:pt x="268288" y="290587"/>
                    </a:cubicBezTo>
                    <a:cubicBezTo>
                      <a:pt x="268288" y="317005"/>
                      <a:pt x="247246" y="338138"/>
                      <a:pt x="222258" y="338138"/>
                    </a:cubicBezTo>
                    <a:cubicBezTo>
                      <a:pt x="46030" y="338138"/>
                      <a:pt x="46030" y="338138"/>
                      <a:pt x="46030" y="338138"/>
                    </a:cubicBezTo>
                    <a:cubicBezTo>
                      <a:pt x="21042" y="338138"/>
                      <a:pt x="0" y="317005"/>
                      <a:pt x="0" y="290587"/>
                    </a:cubicBezTo>
                    <a:cubicBezTo>
                      <a:pt x="0" y="79251"/>
                      <a:pt x="0" y="79251"/>
                      <a:pt x="0" y="79251"/>
                    </a:cubicBezTo>
                    <a:cubicBezTo>
                      <a:pt x="0" y="52834"/>
                      <a:pt x="21042" y="31700"/>
                      <a:pt x="46030" y="31700"/>
                    </a:cubicBezTo>
                    <a:cubicBezTo>
                      <a:pt x="57866" y="31700"/>
                      <a:pt x="57866" y="31700"/>
                      <a:pt x="57866" y="31700"/>
                    </a:cubicBezTo>
                    <a:cubicBezTo>
                      <a:pt x="57866" y="7925"/>
                      <a:pt x="57866" y="7925"/>
                      <a:pt x="57866" y="7925"/>
                    </a:cubicBezTo>
                    <a:cubicBezTo>
                      <a:pt x="57866" y="3962"/>
                      <a:pt x="61812" y="0"/>
                      <a:pt x="657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32960" y="0"/>
            <a:ext cx="755904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059779" y="458452"/>
            <a:ext cx="4572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09153" y="5676499"/>
            <a:ext cx="386080" cy="38608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234990" y="6288238"/>
            <a:ext cx="243840" cy="24384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58800" y="883920"/>
            <a:ext cx="10519854" cy="5090160"/>
            <a:chOff x="558800" y="883920"/>
            <a:chExt cx="10519854" cy="5090160"/>
          </a:xfrm>
        </p:grpSpPr>
        <p:sp>
          <p:nvSpPr>
            <p:cNvPr id="7" name="矩形 6"/>
            <p:cNvSpPr/>
            <p:nvPr/>
          </p:nvSpPr>
          <p:spPr>
            <a:xfrm>
              <a:off x="3505200" y="883920"/>
              <a:ext cx="2255520" cy="509016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50800" dist="381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 flipV="1">
              <a:off x="4078962" y="1559293"/>
              <a:ext cx="1107996" cy="3732196"/>
            </a:xfrm>
            <a:prstGeom prst="rect">
              <a:avLst/>
            </a:prstGeom>
            <a:noFill/>
            <a:ln>
              <a:solidFill>
                <a:schemeClr val="bg1">
                  <a:alpha val="50000"/>
                </a:schemeClr>
              </a:solidFill>
            </a:ln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sz="6000" spc="600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PART THREE</a:t>
              </a:r>
              <a:endParaRPr lang="zh-CN" altLang="en-US" sz="6000" spc="600" dirty="0">
                <a:solidFill>
                  <a:schemeClr val="bg1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58800" y="2321004"/>
              <a:ext cx="237744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spc="300" dirty="0" smtClean="0">
                  <a:solidFill>
                    <a:schemeClr val="accent6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03</a:t>
              </a:r>
              <a:endParaRPr lang="zh-CN" altLang="en-US" sz="13800" spc="300" dirty="0">
                <a:solidFill>
                  <a:schemeClr val="accent6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689534" y="2815511"/>
              <a:ext cx="438912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spc="600" dirty="0" smtClean="0"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系统优势和不足</a:t>
              </a:r>
              <a:endParaRPr lang="zh-CN" altLang="en-US" sz="4000" b="1" spc="600" dirty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11246318" y="2107644"/>
            <a:ext cx="213360" cy="21336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0565378" y="367178"/>
            <a:ext cx="1626622" cy="1626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rot="5400000">
            <a:off x="11264232" y="1252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rot="5400000">
            <a:off x="8426894" y="5952958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9018872" y="5052996"/>
            <a:ext cx="1633086" cy="1633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8758" y="287154"/>
            <a:ext cx="471638" cy="442762"/>
            <a:chOff x="837398" y="134754"/>
            <a:chExt cx="471638" cy="442762"/>
          </a:xfrm>
        </p:grpSpPr>
        <p:sp>
          <p:nvSpPr>
            <p:cNvPr id="2" name="矩形 1"/>
            <p:cNvSpPr/>
            <p:nvPr/>
          </p:nvSpPr>
          <p:spPr>
            <a:xfrm>
              <a:off x="837398" y="134754"/>
              <a:ext cx="385010" cy="38501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58779" y="327259"/>
              <a:ext cx="250257" cy="250257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81776" y="187271"/>
            <a:ext cx="36678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系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统优势与不足</a:t>
            </a:r>
            <a:endParaRPr lang="zh-CN" altLang="en-US" sz="3200" spc="3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6" name="0260662a-7873-4e97-bb41-57b173ab892b"/>
          <p:cNvGrpSpPr>
            <a:grpSpLocks noChangeAspect="1"/>
          </p:cNvGrpSpPr>
          <p:nvPr/>
        </p:nvGrpSpPr>
        <p:grpSpPr>
          <a:xfrm>
            <a:off x="2826611" y="-39328"/>
            <a:ext cx="9063427" cy="6975351"/>
            <a:chOff x="1282291" y="-39328"/>
            <a:chExt cx="9063427" cy="6975351"/>
          </a:xfrm>
        </p:grpSpPr>
        <p:sp>
          <p:nvSpPr>
            <p:cNvPr id="7" name="ïšḻïďê-Freeform: Shape 3"/>
            <p:cNvSpPr/>
            <p:nvPr/>
          </p:nvSpPr>
          <p:spPr bwMode="auto">
            <a:xfrm>
              <a:off x="3863750" y="-39328"/>
              <a:ext cx="974889" cy="972368"/>
            </a:xfrm>
            <a:custGeom>
              <a:avLst/>
              <a:gdLst>
                <a:gd name="T0" fmla="*/ 346 w 346"/>
                <a:gd name="T1" fmla="*/ 346 h 346"/>
                <a:gd name="T2" fmla="*/ 0 w 346"/>
                <a:gd name="T3" fmla="*/ 0 h 346"/>
                <a:gd name="T4" fmla="*/ 84 w 346"/>
                <a:gd name="T5" fmla="*/ 0 h 346"/>
                <a:gd name="T6" fmla="*/ 346 w 346"/>
                <a:gd name="T7" fmla="*/ 262 h 346"/>
                <a:gd name="T8" fmla="*/ 346 w 346"/>
                <a:gd name="T9" fmla="*/ 346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" h="346">
                  <a:moveTo>
                    <a:pt x="346" y="346"/>
                  </a:moveTo>
                  <a:cubicBezTo>
                    <a:pt x="157" y="342"/>
                    <a:pt x="4" y="189"/>
                    <a:pt x="0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8" y="143"/>
                    <a:pt x="203" y="258"/>
                    <a:pt x="346" y="262"/>
                  </a:cubicBezTo>
                  <a:lnTo>
                    <a:pt x="346" y="3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8" name="ïšḻïďê-Freeform: Shape 4"/>
            <p:cNvSpPr/>
            <p:nvPr/>
          </p:nvSpPr>
          <p:spPr bwMode="auto">
            <a:xfrm>
              <a:off x="4883978" y="696246"/>
              <a:ext cx="972368" cy="1992599"/>
            </a:xfrm>
            <a:custGeom>
              <a:avLst/>
              <a:gdLst>
                <a:gd name="T0" fmla="*/ 0 w 346"/>
                <a:gd name="T1" fmla="*/ 624 h 708"/>
                <a:gd name="T2" fmla="*/ 262 w 346"/>
                <a:gd name="T3" fmla="*/ 354 h 708"/>
                <a:gd name="T4" fmla="*/ 0 w 346"/>
                <a:gd name="T5" fmla="*/ 84 h 708"/>
                <a:gd name="T6" fmla="*/ 0 w 346"/>
                <a:gd name="T7" fmla="*/ 0 h 708"/>
                <a:gd name="T8" fmla="*/ 346 w 346"/>
                <a:gd name="T9" fmla="*/ 354 h 708"/>
                <a:gd name="T10" fmla="*/ 0 w 346"/>
                <a:gd name="T11" fmla="*/ 708 h 708"/>
                <a:gd name="T12" fmla="*/ 0 w 346"/>
                <a:gd name="T13" fmla="*/ 624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6" h="708">
                  <a:moveTo>
                    <a:pt x="0" y="624"/>
                  </a:moveTo>
                  <a:cubicBezTo>
                    <a:pt x="145" y="620"/>
                    <a:pt x="262" y="500"/>
                    <a:pt x="262" y="354"/>
                  </a:cubicBezTo>
                  <a:cubicBezTo>
                    <a:pt x="262" y="208"/>
                    <a:pt x="145" y="88"/>
                    <a:pt x="0" y="8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1" y="4"/>
                    <a:pt x="346" y="161"/>
                    <a:pt x="346" y="354"/>
                  </a:cubicBezTo>
                  <a:cubicBezTo>
                    <a:pt x="346" y="547"/>
                    <a:pt x="191" y="704"/>
                    <a:pt x="0" y="708"/>
                  </a:cubicBezTo>
                  <a:lnTo>
                    <a:pt x="0" y="62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ïšḻïďê-Freeform: Shape 5"/>
            <p:cNvSpPr/>
            <p:nvPr/>
          </p:nvSpPr>
          <p:spPr bwMode="auto">
            <a:xfrm>
              <a:off x="3863752" y="2452049"/>
              <a:ext cx="1992599" cy="1992599"/>
            </a:xfrm>
            <a:custGeom>
              <a:avLst/>
              <a:gdLst>
                <a:gd name="T0" fmla="*/ 354 w 708"/>
                <a:gd name="T1" fmla="*/ 708 h 708"/>
                <a:gd name="T2" fmla="*/ 0 w 708"/>
                <a:gd name="T3" fmla="*/ 354 h 708"/>
                <a:gd name="T4" fmla="*/ 346 w 708"/>
                <a:gd name="T5" fmla="*/ 0 h 708"/>
                <a:gd name="T6" fmla="*/ 346 w 708"/>
                <a:gd name="T7" fmla="*/ 84 h 708"/>
                <a:gd name="T8" fmla="*/ 84 w 708"/>
                <a:gd name="T9" fmla="*/ 354 h 708"/>
                <a:gd name="T10" fmla="*/ 354 w 708"/>
                <a:gd name="T11" fmla="*/ 624 h 708"/>
                <a:gd name="T12" fmla="*/ 624 w 708"/>
                <a:gd name="T13" fmla="*/ 362 h 708"/>
                <a:gd name="T14" fmla="*/ 708 w 708"/>
                <a:gd name="T15" fmla="*/ 362 h 708"/>
                <a:gd name="T16" fmla="*/ 354 w 708"/>
                <a:gd name="T17" fmla="*/ 708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8" h="708">
                  <a:moveTo>
                    <a:pt x="354" y="708"/>
                  </a:moveTo>
                  <a:cubicBezTo>
                    <a:pt x="158" y="708"/>
                    <a:pt x="0" y="549"/>
                    <a:pt x="0" y="354"/>
                  </a:cubicBezTo>
                  <a:cubicBezTo>
                    <a:pt x="0" y="161"/>
                    <a:pt x="154" y="4"/>
                    <a:pt x="346" y="0"/>
                  </a:cubicBezTo>
                  <a:cubicBezTo>
                    <a:pt x="346" y="84"/>
                    <a:pt x="346" y="84"/>
                    <a:pt x="346" y="84"/>
                  </a:cubicBezTo>
                  <a:cubicBezTo>
                    <a:pt x="200" y="88"/>
                    <a:pt x="84" y="208"/>
                    <a:pt x="84" y="354"/>
                  </a:cubicBezTo>
                  <a:cubicBezTo>
                    <a:pt x="84" y="503"/>
                    <a:pt x="205" y="624"/>
                    <a:pt x="354" y="624"/>
                  </a:cubicBezTo>
                  <a:cubicBezTo>
                    <a:pt x="500" y="624"/>
                    <a:pt x="619" y="507"/>
                    <a:pt x="624" y="362"/>
                  </a:cubicBezTo>
                  <a:cubicBezTo>
                    <a:pt x="708" y="362"/>
                    <a:pt x="708" y="362"/>
                    <a:pt x="708" y="362"/>
                  </a:cubicBezTo>
                  <a:cubicBezTo>
                    <a:pt x="703" y="554"/>
                    <a:pt x="546" y="708"/>
                    <a:pt x="354" y="708"/>
                  </a:cubicBez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ïšḻïďê-Freeform: Shape 6"/>
            <p:cNvSpPr/>
            <p:nvPr/>
          </p:nvSpPr>
          <p:spPr bwMode="auto">
            <a:xfrm>
              <a:off x="6639784" y="5963655"/>
              <a:ext cx="972368" cy="972368"/>
            </a:xfrm>
            <a:custGeom>
              <a:avLst/>
              <a:gdLst>
                <a:gd name="T0" fmla="*/ 262 w 346"/>
                <a:gd name="T1" fmla="*/ 346 h 346"/>
                <a:gd name="T2" fmla="*/ 0 w 346"/>
                <a:gd name="T3" fmla="*/ 84 h 346"/>
                <a:gd name="T4" fmla="*/ 0 w 346"/>
                <a:gd name="T5" fmla="*/ 0 h 346"/>
                <a:gd name="T6" fmla="*/ 346 w 346"/>
                <a:gd name="T7" fmla="*/ 346 h 346"/>
                <a:gd name="T8" fmla="*/ 262 w 346"/>
                <a:gd name="T9" fmla="*/ 346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" h="346">
                  <a:moveTo>
                    <a:pt x="262" y="346"/>
                  </a:moveTo>
                  <a:cubicBezTo>
                    <a:pt x="257" y="203"/>
                    <a:pt x="142" y="88"/>
                    <a:pt x="0" y="8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4"/>
                    <a:pt x="341" y="157"/>
                    <a:pt x="346" y="346"/>
                  </a:cubicBezTo>
                  <a:lnTo>
                    <a:pt x="262" y="3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ïšḻïďê-Freeform: Shape 7"/>
            <p:cNvSpPr/>
            <p:nvPr/>
          </p:nvSpPr>
          <p:spPr bwMode="auto">
            <a:xfrm>
              <a:off x="5619553" y="4207855"/>
              <a:ext cx="974889" cy="1992599"/>
            </a:xfrm>
            <a:custGeom>
              <a:avLst/>
              <a:gdLst>
                <a:gd name="T0" fmla="*/ 346 w 346"/>
                <a:gd name="T1" fmla="*/ 708 h 708"/>
                <a:gd name="T2" fmla="*/ 0 w 346"/>
                <a:gd name="T3" fmla="*/ 354 h 708"/>
                <a:gd name="T4" fmla="*/ 346 w 346"/>
                <a:gd name="T5" fmla="*/ 0 h 708"/>
                <a:gd name="T6" fmla="*/ 346 w 346"/>
                <a:gd name="T7" fmla="*/ 84 h 708"/>
                <a:gd name="T8" fmla="*/ 84 w 346"/>
                <a:gd name="T9" fmla="*/ 354 h 708"/>
                <a:gd name="T10" fmla="*/ 346 w 346"/>
                <a:gd name="T11" fmla="*/ 624 h 708"/>
                <a:gd name="T12" fmla="*/ 346 w 346"/>
                <a:gd name="T13" fmla="*/ 708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6" h="708">
                  <a:moveTo>
                    <a:pt x="346" y="708"/>
                  </a:moveTo>
                  <a:cubicBezTo>
                    <a:pt x="154" y="704"/>
                    <a:pt x="0" y="547"/>
                    <a:pt x="0" y="354"/>
                  </a:cubicBezTo>
                  <a:cubicBezTo>
                    <a:pt x="0" y="161"/>
                    <a:pt x="154" y="4"/>
                    <a:pt x="346" y="0"/>
                  </a:cubicBezTo>
                  <a:cubicBezTo>
                    <a:pt x="346" y="84"/>
                    <a:pt x="346" y="84"/>
                    <a:pt x="346" y="84"/>
                  </a:cubicBezTo>
                  <a:cubicBezTo>
                    <a:pt x="200" y="88"/>
                    <a:pt x="84" y="208"/>
                    <a:pt x="84" y="354"/>
                  </a:cubicBezTo>
                  <a:cubicBezTo>
                    <a:pt x="84" y="500"/>
                    <a:pt x="200" y="620"/>
                    <a:pt x="346" y="624"/>
                  </a:cubicBezTo>
                  <a:lnTo>
                    <a:pt x="346" y="7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ïšḻïďê-Freeform: Shape 8"/>
            <p:cNvSpPr/>
            <p:nvPr/>
          </p:nvSpPr>
          <p:spPr bwMode="auto">
            <a:xfrm>
              <a:off x="5619555" y="2452049"/>
              <a:ext cx="1992599" cy="1992599"/>
            </a:xfrm>
            <a:custGeom>
              <a:avLst/>
              <a:gdLst>
                <a:gd name="T0" fmla="*/ 362 w 708"/>
                <a:gd name="T1" fmla="*/ 624 h 708"/>
                <a:gd name="T2" fmla="*/ 624 w 708"/>
                <a:gd name="T3" fmla="*/ 354 h 708"/>
                <a:gd name="T4" fmla="*/ 354 w 708"/>
                <a:gd name="T5" fmla="*/ 84 h 708"/>
                <a:gd name="T6" fmla="*/ 84 w 708"/>
                <a:gd name="T7" fmla="*/ 346 h 708"/>
                <a:gd name="T8" fmla="*/ 0 w 708"/>
                <a:gd name="T9" fmla="*/ 346 h 708"/>
                <a:gd name="T10" fmla="*/ 354 w 708"/>
                <a:gd name="T11" fmla="*/ 0 h 708"/>
                <a:gd name="T12" fmla="*/ 708 w 708"/>
                <a:gd name="T13" fmla="*/ 354 h 708"/>
                <a:gd name="T14" fmla="*/ 362 w 708"/>
                <a:gd name="T15" fmla="*/ 708 h 708"/>
                <a:gd name="T16" fmla="*/ 362 w 708"/>
                <a:gd name="T17" fmla="*/ 624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8" h="708">
                  <a:moveTo>
                    <a:pt x="362" y="624"/>
                  </a:moveTo>
                  <a:cubicBezTo>
                    <a:pt x="507" y="620"/>
                    <a:pt x="624" y="500"/>
                    <a:pt x="624" y="354"/>
                  </a:cubicBezTo>
                  <a:cubicBezTo>
                    <a:pt x="624" y="205"/>
                    <a:pt x="503" y="84"/>
                    <a:pt x="354" y="84"/>
                  </a:cubicBezTo>
                  <a:cubicBezTo>
                    <a:pt x="207" y="84"/>
                    <a:pt x="88" y="201"/>
                    <a:pt x="84" y="346"/>
                  </a:cubicBezTo>
                  <a:cubicBezTo>
                    <a:pt x="0" y="346"/>
                    <a:pt x="0" y="346"/>
                    <a:pt x="0" y="346"/>
                  </a:cubicBezTo>
                  <a:cubicBezTo>
                    <a:pt x="4" y="154"/>
                    <a:pt x="161" y="0"/>
                    <a:pt x="354" y="0"/>
                  </a:cubicBezTo>
                  <a:cubicBezTo>
                    <a:pt x="549" y="0"/>
                    <a:pt x="708" y="159"/>
                    <a:pt x="708" y="354"/>
                  </a:cubicBezTo>
                  <a:cubicBezTo>
                    <a:pt x="708" y="547"/>
                    <a:pt x="553" y="704"/>
                    <a:pt x="362" y="708"/>
                  </a:cubicBezTo>
                  <a:lnTo>
                    <a:pt x="362" y="624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" name="ïšḻïďê-Oval 10"/>
            <p:cNvSpPr/>
            <p:nvPr/>
          </p:nvSpPr>
          <p:spPr bwMode="auto">
            <a:xfrm>
              <a:off x="4289477" y="1116933"/>
              <a:ext cx="1138627" cy="1138628"/>
            </a:xfrm>
            <a:prstGeom prst="ellipse">
              <a:avLst/>
            </a:prstGeom>
            <a:noFill/>
            <a:ln w="6350" cap="flat">
              <a:solidFill>
                <a:schemeClr val="tx1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4" name="Group 11"/>
            <p:cNvGrpSpPr/>
            <p:nvPr/>
          </p:nvGrpSpPr>
          <p:grpSpPr>
            <a:xfrm>
              <a:off x="4529337" y="1425399"/>
              <a:ext cx="663958" cy="534275"/>
              <a:chOff x="2895600" y="1625601"/>
              <a:chExt cx="609600" cy="490537"/>
            </a:xfrm>
            <a:solidFill>
              <a:schemeClr val="tx2"/>
            </a:solidFill>
          </p:grpSpPr>
          <p:sp>
            <p:nvSpPr>
              <p:cNvPr id="55" name="ïšḻïďê-Freeform: Shape 14"/>
              <p:cNvSpPr/>
              <p:nvPr/>
            </p:nvSpPr>
            <p:spPr bwMode="auto">
              <a:xfrm>
                <a:off x="2968625" y="2017713"/>
                <a:ext cx="100013" cy="98425"/>
              </a:xfrm>
              <a:custGeom>
                <a:avLst/>
                <a:gdLst>
                  <a:gd name="T0" fmla="*/ 75 w 149"/>
                  <a:gd name="T1" fmla="*/ 0 h 148"/>
                  <a:gd name="T2" fmla="*/ 0 w 149"/>
                  <a:gd name="T3" fmla="*/ 74 h 148"/>
                  <a:gd name="T4" fmla="*/ 75 w 149"/>
                  <a:gd name="T5" fmla="*/ 148 h 148"/>
                  <a:gd name="T6" fmla="*/ 149 w 149"/>
                  <a:gd name="T7" fmla="*/ 74 h 148"/>
                  <a:gd name="T8" fmla="*/ 75 w 149"/>
                  <a:gd name="T9" fmla="*/ 0 h 148"/>
                  <a:gd name="T10" fmla="*/ 75 w 149"/>
                  <a:gd name="T11" fmla="*/ 106 h 148"/>
                  <a:gd name="T12" fmla="*/ 43 w 149"/>
                  <a:gd name="T13" fmla="*/ 74 h 148"/>
                  <a:gd name="T14" fmla="*/ 75 w 149"/>
                  <a:gd name="T15" fmla="*/ 42 h 148"/>
                  <a:gd name="T16" fmla="*/ 107 w 149"/>
                  <a:gd name="T17" fmla="*/ 74 h 148"/>
                  <a:gd name="T18" fmla="*/ 75 w 149"/>
                  <a:gd name="T19" fmla="*/ 10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8">
                    <a:moveTo>
                      <a:pt x="75" y="0"/>
                    </a:moveTo>
                    <a:cubicBezTo>
                      <a:pt x="34" y="0"/>
                      <a:pt x="0" y="33"/>
                      <a:pt x="0" y="74"/>
                    </a:cubicBezTo>
                    <a:cubicBezTo>
                      <a:pt x="0" y="115"/>
                      <a:pt x="34" y="148"/>
                      <a:pt x="75" y="148"/>
                    </a:cubicBezTo>
                    <a:cubicBezTo>
                      <a:pt x="116" y="148"/>
                      <a:pt x="149" y="115"/>
                      <a:pt x="149" y="74"/>
                    </a:cubicBezTo>
                    <a:cubicBezTo>
                      <a:pt x="149" y="33"/>
                      <a:pt x="116" y="0"/>
                      <a:pt x="75" y="0"/>
                    </a:cubicBezTo>
                    <a:close/>
                    <a:moveTo>
                      <a:pt x="75" y="106"/>
                    </a:moveTo>
                    <a:cubicBezTo>
                      <a:pt x="57" y="106"/>
                      <a:pt x="43" y="92"/>
                      <a:pt x="43" y="74"/>
                    </a:cubicBezTo>
                    <a:cubicBezTo>
                      <a:pt x="43" y="57"/>
                      <a:pt x="57" y="42"/>
                      <a:pt x="75" y="42"/>
                    </a:cubicBezTo>
                    <a:cubicBezTo>
                      <a:pt x="92" y="42"/>
                      <a:pt x="107" y="57"/>
                      <a:pt x="107" y="74"/>
                    </a:cubicBezTo>
                    <a:cubicBezTo>
                      <a:pt x="107" y="92"/>
                      <a:pt x="92" y="106"/>
                      <a:pt x="75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6" name="ïšḻïďê-Freeform: Shape 15"/>
              <p:cNvSpPr/>
              <p:nvPr/>
            </p:nvSpPr>
            <p:spPr bwMode="auto">
              <a:xfrm>
                <a:off x="3233738" y="2017713"/>
                <a:ext cx="100013" cy="98425"/>
              </a:xfrm>
              <a:custGeom>
                <a:avLst/>
                <a:gdLst>
                  <a:gd name="T0" fmla="*/ 74 w 148"/>
                  <a:gd name="T1" fmla="*/ 0 h 148"/>
                  <a:gd name="T2" fmla="*/ 0 w 148"/>
                  <a:gd name="T3" fmla="*/ 74 h 148"/>
                  <a:gd name="T4" fmla="*/ 74 w 148"/>
                  <a:gd name="T5" fmla="*/ 148 h 148"/>
                  <a:gd name="T6" fmla="*/ 148 w 148"/>
                  <a:gd name="T7" fmla="*/ 74 h 148"/>
                  <a:gd name="T8" fmla="*/ 74 w 148"/>
                  <a:gd name="T9" fmla="*/ 0 h 148"/>
                  <a:gd name="T10" fmla="*/ 74 w 148"/>
                  <a:gd name="T11" fmla="*/ 106 h 148"/>
                  <a:gd name="T12" fmla="*/ 42 w 148"/>
                  <a:gd name="T13" fmla="*/ 74 h 148"/>
                  <a:gd name="T14" fmla="*/ 74 w 148"/>
                  <a:gd name="T15" fmla="*/ 42 h 148"/>
                  <a:gd name="T16" fmla="*/ 106 w 148"/>
                  <a:gd name="T17" fmla="*/ 74 h 148"/>
                  <a:gd name="T18" fmla="*/ 74 w 148"/>
                  <a:gd name="T19" fmla="*/ 10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8" h="148">
                    <a:moveTo>
                      <a:pt x="74" y="0"/>
                    </a:moveTo>
                    <a:cubicBezTo>
                      <a:pt x="33" y="0"/>
                      <a:pt x="0" y="33"/>
                      <a:pt x="0" y="74"/>
                    </a:cubicBezTo>
                    <a:cubicBezTo>
                      <a:pt x="0" y="115"/>
                      <a:pt x="33" y="148"/>
                      <a:pt x="74" y="148"/>
                    </a:cubicBezTo>
                    <a:cubicBezTo>
                      <a:pt x="115" y="148"/>
                      <a:pt x="148" y="115"/>
                      <a:pt x="148" y="74"/>
                    </a:cubicBezTo>
                    <a:cubicBezTo>
                      <a:pt x="148" y="33"/>
                      <a:pt x="115" y="0"/>
                      <a:pt x="74" y="0"/>
                    </a:cubicBezTo>
                    <a:close/>
                    <a:moveTo>
                      <a:pt x="74" y="106"/>
                    </a:moveTo>
                    <a:cubicBezTo>
                      <a:pt x="56" y="106"/>
                      <a:pt x="42" y="92"/>
                      <a:pt x="42" y="74"/>
                    </a:cubicBezTo>
                    <a:cubicBezTo>
                      <a:pt x="42" y="57"/>
                      <a:pt x="56" y="42"/>
                      <a:pt x="74" y="42"/>
                    </a:cubicBezTo>
                    <a:cubicBezTo>
                      <a:pt x="92" y="42"/>
                      <a:pt x="106" y="57"/>
                      <a:pt x="106" y="74"/>
                    </a:cubicBezTo>
                    <a:cubicBezTo>
                      <a:pt x="106" y="92"/>
                      <a:pt x="92" y="106"/>
                      <a:pt x="74" y="1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7" name="ïšḻïďê-Freeform: Shape 16"/>
              <p:cNvSpPr/>
              <p:nvPr/>
            </p:nvSpPr>
            <p:spPr bwMode="auto">
              <a:xfrm>
                <a:off x="2987675" y="1793876"/>
                <a:ext cx="146050" cy="153988"/>
              </a:xfrm>
              <a:custGeom>
                <a:avLst/>
                <a:gdLst>
                  <a:gd name="T0" fmla="*/ 81 w 92"/>
                  <a:gd name="T1" fmla="*/ 24 h 97"/>
                  <a:gd name="T2" fmla="*/ 0 w 92"/>
                  <a:gd name="T3" fmla="*/ 0 h 97"/>
                  <a:gd name="T4" fmla="*/ 0 w 92"/>
                  <a:gd name="T5" fmla="*/ 91 h 97"/>
                  <a:gd name="T6" fmla="*/ 92 w 92"/>
                  <a:gd name="T7" fmla="*/ 97 h 97"/>
                  <a:gd name="T8" fmla="*/ 81 w 92"/>
                  <a:gd name="T9" fmla="*/ 2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97">
                    <a:moveTo>
                      <a:pt x="81" y="24"/>
                    </a:moveTo>
                    <a:lnTo>
                      <a:pt x="0" y="0"/>
                    </a:lnTo>
                    <a:lnTo>
                      <a:pt x="0" y="91"/>
                    </a:lnTo>
                    <a:lnTo>
                      <a:pt x="92" y="97"/>
                    </a:lnTo>
                    <a:lnTo>
                      <a:pt x="81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8" name="ïšḻïďê-Freeform: Shape 17"/>
              <p:cNvSpPr/>
              <p:nvPr/>
            </p:nvSpPr>
            <p:spPr bwMode="auto">
              <a:xfrm>
                <a:off x="3141663" y="1847851"/>
                <a:ext cx="103188" cy="100013"/>
              </a:xfrm>
              <a:custGeom>
                <a:avLst/>
                <a:gdLst>
                  <a:gd name="T0" fmla="*/ 0 w 65"/>
                  <a:gd name="T1" fmla="*/ 35 h 63"/>
                  <a:gd name="T2" fmla="*/ 56 w 65"/>
                  <a:gd name="T3" fmla="*/ 63 h 63"/>
                  <a:gd name="T4" fmla="*/ 65 w 65"/>
                  <a:gd name="T5" fmla="*/ 15 h 63"/>
                  <a:gd name="T6" fmla="*/ 14 w 65"/>
                  <a:gd name="T7" fmla="*/ 0 h 63"/>
                  <a:gd name="T8" fmla="*/ 0 w 65"/>
                  <a:gd name="T9" fmla="*/ 35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63">
                    <a:moveTo>
                      <a:pt x="0" y="35"/>
                    </a:moveTo>
                    <a:lnTo>
                      <a:pt x="56" y="63"/>
                    </a:lnTo>
                    <a:lnTo>
                      <a:pt x="65" y="15"/>
                    </a:lnTo>
                    <a:lnTo>
                      <a:pt x="14" y="0"/>
                    </a:lnTo>
                    <a:lnTo>
                      <a:pt x="0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9" name="ïšḻïďê-Freeform: Shape 18"/>
              <p:cNvSpPr/>
              <p:nvPr/>
            </p:nvSpPr>
            <p:spPr bwMode="auto">
              <a:xfrm>
                <a:off x="3173413" y="1698626"/>
                <a:ext cx="165100" cy="192088"/>
              </a:xfrm>
              <a:custGeom>
                <a:avLst/>
                <a:gdLst>
                  <a:gd name="T0" fmla="*/ 104 w 104"/>
                  <a:gd name="T1" fmla="*/ 76 h 121"/>
                  <a:gd name="T2" fmla="*/ 39 w 104"/>
                  <a:gd name="T3" fmla="*/ 0 h 121"/>
                  <a:gd name="T4" fmla="*/ 0 w 104"/>
                  <a:gd name="T5" fmla="*/ 70 h 121"/>
                  <a:gd name="T6" fmla="*/ 79 w 104"/>
                  <a:gd name="T7" fmla="*/ 121 h 121"/>
                  <a:gd name="T8" fmla="*/ 104 w 104"/>
                  <a:gd name="T9" fmla="*/ 7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21">
                    <a:moveTo>
                      <a:pt x="104" y="76"/>
                    </a:moveTo>
                    <a:lnTo>
                      <a:pt x="39" y="0"/>
                    </a:lnTo>
                    <a:lnTo>
                      <a:pt x="0" y="70"/>
                    </a:lnTo>
                    <a:lnTo>
                      <a:pt x="79" y="121"/>
                    </a:lnTo>
                    <a:lnTo>
                      <a:pt x="104" y="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0" name="ïšḻïďê-Freeform: Shape 19"/>
              <p:cNvSpPr/>
              <p:nvPr/>
            </p:nvSpPr>
            <p:spPr bwMode="auto">
              <a:xfrm>
                <a:off x="3060700" y="1690688"/>
                <a:ext cx="115888" cy="109538"/>
              </a:xfrm>
              <a:custGeom>
                <a:avLst/>
                <a:gdLst>
                  <a:gd name="T0" fmla="*/ 73 w 73"/>
                  <a:gd name="T1" fmla="*/ 43 h 69"/>
                  <a:gd name="T2" fmla="*/ 40 w 73"/>
                  <a:gd name="T3" fmla="*/ 0 h 69"/>
                  <a:gd name="T4" fmla="*/ 0 w 73"/>
                  <a:gd name="T5" fmla="*/ 30 h 69"/>
                  <a:gd name="T6" fmla="*/ 22 w 73"/>
                  <a:gd name="T7" fmla="*/ 69 h 69"/>
                  <a:gd name="T8" fmla="*/ 73 w 73"/>
                  <a:gd name="T9" fmla="*/ 4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69">
                    <a:moveTo>
                      <a:pt x="73" y="43"/>
                    </a:moveTo>
                    <a:lnTo>
                      <a:pt x="40" y="0"/>
                    </a:lnTo>
                    <a:lnTo>
                      <a:pt x="0" y="30"/>
                    </a:lnTo>
                    <a:lnTo>
                      <a:pt x="22" y="69"/>
                    </a:lnTo>
                    <a:lnTo>
                      <a:pt x="73" y="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1" name="ïšḻïďê-Freeform: Shape 20"/>
              <p:cNvSpPr/>
              <p:nvPr/>
            </p:nvSpPr>
            <p:spPr bwMode="auto">
              <a:xfrm>
                <a:off x="3127375" y="1625601"/>
                <a:ext cx="117475" cy="82550"/>
              </a:xfrm>
              <a:custGeom>
                <a:avLst/>
                <a:gdLst>
                  <a:gd name="T0" fmla="*/ 74 w 74"/>
                  <a:gd name="T1" fmla="*/ 22 h 52"/>
                  <a:gd name="T2" fmla="*/ 49 w 74"/>
                  <a:gd name="T3" fmla="*/ 0 h 52"/>
                  <a:gd name="T4" fmla="*/ 0 w 74"/>
                  <a:gd name="T5" fmla="*/ 13 h 52"/>
                  <a:gd name="T6" fmla="*/ 19 w 74"/>
                  <a:gd name="T7" fmla="*/ 52 h 52"/>
                  <a:gd name="T8" fmla="*/ 74 w 74"/>
                  <a:gd name="T9" fmla="*/ 2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52">
                    <a:moveTo>
                      <a:pt x="74" y="22"/>
                    </a:moveTo>
                    <a:lnTo>
                      <a:pt x="49" y="0"/>
                    </a:lnTo>
                    <a:lnTo>
                      <a:pt x="0" y="13"/>
                    </a:lnTo>
                    <a:lnTo>
                      <a:pt x="19" y="52"/>
                    </a:lnTo>
                    <a:lnTo>
                      <a:pt x="74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2" name="ïšḻïďê-Freeform: Shape 21"/>
              <p:cNvSpPr/>
              <p:nvPr/>
            </p:nvSpPr>
            <p:spPr bwMode="auto">
              <a:xfrm>
                <a:off x="2895600" y="1790701"/>
                <a:ext cx="609600" cy="214313"/>
              </a:xfrm>
              <a:custGeom>
                <a:avLst/>
                <a:gdLst>
                  <a:gd name="T0" fmla="*/ 864 w 913"/>
                  <a:gd name="T1" fmla="*/ 209 h 321"/>
                  <a:gd name="T2" fmla="*/ 844 w 913"/>
                  <a:gd name="T3" fmla="*/ 213 h 321"/>
                  <a:gd name="T4" fmla="*/ 746 w 913"/>
                  <a:gd name="T5" fmla="*/ 129 h 321"/>
                  <a:gd name="T6" fmla="*/ 760 w 913"/>
                  <a:gd name="T7" fmla="*/ 0 h 321"/>
                  <a:gd name="T8" fmla="*/ 663 w 913"/>
                  <a:gd name="T9" fmla="*/ 0 h 321"/>
                  <a:gd name="T10" fmla="*/ 699 w 913"/>
                  <a:gd name="T11" fmla="*/ 40 h 321"/>
                  <a:gd name="T12" fmla="*/ 674 w 913"/>
                  <a:gd name="T13" fmla="*/ 265 h 321"/>
                  <a:gd name="T14" fmla="*/ 86 w 913"/>
                  <a:gd name="T15" fmla="*/ 265 h 321"/>
                  <a:gd name="T16" fmla="*/ 63 w 913"/>
                  <a:gd name="T17" fmla="*/ 56 h 321"/>
                  <a:gd name="T18" fmla="*/ 111 w 913"/>
                  <a:gd name="T19" fmla="*/ 56 h 321"/>
                  <a:gd name="T20" fmla="*/ 111 w 913"/>
                  <a:gd name="T21" fmla="*/ 6 h 321"/>
                  <a:gd name="T22" fmla="*/ 111 w 913"/>
                  <a:gd name="T23" fmla="*/ 0 h 321"/>
                  <a:gd name="T24" fmla="*/ 0 w 913"/>
                  <a:gd name="T25" fmla="*/ 0 h 321"/>
                  <a:gd name="T26" fmla="*/ 35 w 913"/>
                  <a:gd name="T27" fmla="*/ 321 h 321"/>
                  <a:gd name="T28" fmla="*/ 724 w 913"/>
                  <a:gd name="T29" fmla="*/ 321 h 321"/>
                  <a:gd name="T30" fmla="*/ 740 w 913"/>
                  <a:gd name="T31" fmla="*/ 180 h 321"/>
                  <a:gd name="T32" fmla="*/ 817 w 913"/>
                  <a:gd name="T33" fmla="*/ 245 h 321"/>
                  <a:gd name="T34" fmla="*/ 815 w 913"/>
                  <a:gd name="T35" fmla="*/ 258 h 321"/>
                  <a:gd name="T36" fmla="*/ 864 w 913"/>
                  <a:gd name="T37" fmla="*/ 307 h 321"/>
                  <a:gd name="T38" fmla="*/ 913 w 913"/>
                  <a:gd name="T39" fmla="*/ 258 h 321"/>
                  <a:gd name="T40" fmla="*/ 864 w 913"/>
                  <a:gd name="T41" fmla="*/ 209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13" h="321">
                    <a:moveTo>
                      <a:pt x="864" y="209"/>
                    </a:moveTo>
                    <a:cubicBezTo>
                      <a:pt x="857" y="209"/>
                      <a:pt x="850" y="210"/>
                      <a:pt x="844" y="213"/>
                    </a:cubicBezTo>
                    <a:cubicBezTo>
                      <a:pt x="746" y="129"/>
                      <a:pt x="746" y="129"/>
                      <a:pt x="746" y="129"/>
                    </a:cubicBezTo>
                    <a:cubicBezTo>
                      <a:pt x="760" y="0"/>
                      <a:pt x="760" y="0"/>
                      <a:pt x="760" y="0"/>
                    </a:cubicBezTo>
                    <a:cubicBezTo>
                      <a:pt x="663" y="0"/>
                      <a:pt x="663" y="0"/>
                      <a:pt x="663" y="0"/>
                    </a:cubicBezTo>
                    <a:cubicBezTo>
                      <a:pt x="699" y="40"/>
                      <a:pt x="699" y="40"/>
                      <a:pt x="699" y="40"/>
                    </a:cubicBezTo>
                    <a:cubicBezTo>
                      <a:pt x="674" y="265"/>
                      <a:pt x="674" y="265"/>
                      <a:pt x="674" y="265"/>
                    </a:cubicBezTo>
                    <a:cubicBezTo>
                      <a:pt x="86" y="265"/>
                      <a:pt x="86" y="265"/>
                      <a:pt x="86" y="265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111" y="56"/>
                      <a:pt x="111" y="56"/>
                      <a:pt x="111" y="56"/>
                    </a:cubicBezTo>
                    <a:cubicBezTo>
                      <a:pt x="111" y="6"/>
                      <a:pt x="111" y="6"/>
                      <a:pt x="111" y="6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" y="321"/>
                      <a:pt x="35" y="321"/>
                      <a:pt x="35" y="321"/>
                    </a:cubicBezTo>
                    <a:cubicBezTo>
                      <a:pt x="724" y="321"/>
                      <a:pt x="724" y="321"/>
                      <a:pt x="724" y="321"/>
                    </a:cubicBezTo>
                    <a:cubicBezTo>
                      <a:pt x="740" y="180"/>
                      <a:pt x="740" y="180"/>
                      <a:pt x="740" y="180"/>
                    </a:cubicBezTo>
                    <a:cubicBezTo>
                      <a:pt x="817" y="245"/>
                      <a:pt x="817" y="245"/>
                      <a:pt x="817" y="245"/>
                    </a:cubicBezTo>
                    <a:cubicBezTo>
                      <a:pt x="815" y="249"/>
                      <a:pt x="815" y="254"/>
                      <a:pt x="815" y="258"/>
                    </a:cubicBezTo>
                    <a:cubicBezTo>
                      <a:pt x="815" y="285"/>
                      <a:pt x="837" y="307"/>
                      <a:pt x="864" y="307"/>
                    </a:cubicBezTo>
                    <a:cubicBezTo>
                      <a:pt x="891" y="307"/>
                      <a:pt x="913" y="285"/>
                      <a:pt x="913" y="258"/>
                    </a:cubicBezTo>
                    <a:cubicBezTo>
                      <a:pt x="913" y="231"/>
                      <a:pt x="891" y="209"/>
                      <a:pt x="864" y="2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63" name="ïšḻïďê-Freeform: Shape 22"/>
              <p:cNvSpPr/>
              <p:nvPr/>
            </p:nvSpPr>
            <p:spPr bwMode="auto">
              <a:xfrm>
                <a:off x="3084513" y="2047876"/>
                <a:ext cx="133350" cy="38100"/>
              </a:xfrm>
              <a:custGeom>
                <a:avLst/>
                <a:gdLst>
                  <a:gd name="T0" fmla="*/ 0 w 201"/>
                  <a:gd name="T1" fmla="*/ 0 h 56"/>
                  <a:gd name="T2" fmla="*/ 4 w 201"/>
                  <a:gd name="T3" fmla="*/ 28 h 56"/>
                  <a:gd name="T4" fmla="*/ 0 w 201"/>
                  <a:gd name="T5" fmla="*/ 56 h 56"/>
                  <a:gd name="T6" fmla="*/ 201 w 201"/>
                  <a:gd name="T7" fmla="*/ 56 h 56"/>
                  <a:gd name="T8" fmla="*/ 197 w 201"/>
                  <a:gd name="T9" fmla="*/ 28 h 56"/>
                  <a:gd name="T10" fmla="*/ 201 w 201"/>
                  <a:gd name="T11" fmla="*/ 0 h 56"/>
                  <a:gd name="T12" fmla="*/ 0 w 201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1" h="56">
                    <a:moveTo>
                      <a:pt x="0" y="0"/>
                    </a:moveTo>
                    <a:cubicBezTo>
                      <a:pt x="3" y="9"/>
                      <a:pt x="4" y="18"/>
                      <a:pt x="4" y="28"/>
                    </a:cubicBezTo>
                    <a:cubicBezTo>
                      <a:pt x="4" y="38"/>
                      <a:pt x="3" y="47"/>
                      <a:pt x="0" y="56"/>
                    </a:cubicBezTo>
                    <a:cubicBezTo>
                      <a:pt x="201" y="56"/>
                      <a:pt x="201" y="56"/>
                      <a:pt x="201" y="56"/>
                    </a:cubicBezTo>
                    <a:cubicBezTo>
                      <a:pt x="198" y="47"/>
                      <a:pt x="197" y="38"/>
                      <a:pt x="197" y="28"/>
                    </a:cubicBezTo>
                    <a:cubicBezTo>
                      <a:pt x="197" y="18"/>
                      <a:pt x="198" y="9"/>
                      <a:pt x="20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15" name="ïšḻïďê-Freeform: Shape 12"/>
            <p:cNvSpPr/>
            <p:nvPr/>
          </p:nvSpPr>
          <p:spPr bwMode="auto">
            <a:xfrm rot="16200000">
              <a:off x="3744380" y="1637338"/>
              <a:ext cx="381000" cy="177800"/>
            </a:xfrm>
            <a:custGeom>
              <a:avLst/>
              <a:gdLst>
                <a:gd name="T0" fmla="*/ 64 w 129"/>
                <a:gd name="T1" fmla="*/ 0 h 60"/>
                <a:gd name="T2" fmla="*/ 0 w 129"/>
                <a:gd name="T3" fmla="*/ 60 h 60"/>
                <a:gd name="T4" fmla="*/ 129 w 129"/>
                <a:gd name="T5" fmla="*/ 60 h 60"/>
                <a:gd name="T6" fmla="*/ 64 w 129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" h="60">
                  <a:moveTo>
                    <a:pt x="64" y="0"/>
                  </a:moveTo>
                  <a:cubicBezTo>
                    <a:pt x="56" y="34"/>
                    <a:pt x="31" y="60"/>
                    <a:pt x="0" y="60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98" y="60"/>
                    <a:pt x="72" y="34"/>
                    <a:pt x="64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6" name="ïšḻïďê-Oval 24"/>
            <p:cNvSpPr/>
            <p:nvPr/>
          </p:nvSpPr>
          <p:spPr bwMode="auto">
            <a:xfrm>
              <a:off x="4289476" y="2872738"/>
              <a:ext cx="1138627" cy="1138628"/>
            </a:xfrm>
            <a:prstGeom prst="ellipse">
              <a:avLst/>
            </a:prstGeom>
            <a:noFill/>
            <a:ln w="6350" cap="flat">
              <a:solidFill>
                <a:schemeClr val="tx1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7" name="Group 25"/>
            <p:cNvGrpSpPr/>
            <p:nvPr/>
          </p:nvGrpSpPr>
          <p:grpSpPr>
            <a:xfrm>
              <a:off x="4593879" y="3185649"/>
              <a:ext cx="480237" cy="532973"/>
              <a:chOff x="7496175" y="163513"/>
              <a:chExt cx="549275" cy="609600"/>
            </a:xfrm>
            <a:solidFill>
              <a:schemeClr val="tx2"/>
            </a:solidFill>
          </p:grpSpPr>
          <p:sp>
            <p:nvSpPr>
              <p:cNvPr id="50" name="ïšḻïďê-Rectangle 28"/>
              <p:cNvSpPr/>
              <p:nvPr/>
            </p:nvSpPr>
            <p:spPr bwMode="auto">
              <a:xfrm>
                <a:off x="7869238" y="341313"/>
                <a:ext cx="115888" cy="46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1" name="ïšḻïďê-Rectangle 29"/>
              <p:cNvSpPr/>
              <p:nvPr/>
            </p:nvSpPr>
            <p:spPr bwMode="auto">
              <a:xfrm>
                <a:off x="7869238" y="274638"/>
                <a:ext cx="115888" cy="206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2" name="ïšḻïďê-Rectangle 30"/>
              <p:cNvSpPr/>
              <p:nvPr/>
            </p:nvSpPr>
            <p:spPr bwMode="auto">
              <a:xfrm>
                <a:off x="7600950" y="468313"/>
                <a:ext cx="207963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3" name="ïšḻïďê-Freeform: Shape 31"/>
              <p:cNvSpPr/>
              <p:nvPr/>
            </p:nvSpPr>
            <p:spPr bwMode="auto">
              <a:xfrm>
                <a:off x="7496175" y="163513"/>
                <a:ext cx="549275" cy="609600"/>
              </a:xfrm>
              <a:custGeom>
                <a:avLst/>
                <a:gdLst>
                  <a:gd name="T0" fmla="*/ 47 w 822"/>
                  <a:gd name="T1" fmla="*/ 0 h 912"/>
                  <a:gd name="T2" fmla="*/ 0 w 822"/>
                  <a:gd name="T3" fmla="*/ 865 h 912"/>
                  <a:gd name="T4" fmla="*/ 775 w 822"/>
                  <a:gd name="T5" fmla="*/ 912 h 912"/>
                  <a:gd name="T6" fmla="*/ 822 w 822"/>
                  <a:gd name="T7" fmla="*/ 47 h 912"/>
                  <a:gd name="T8" fmla="*/ 318 w 822"/>
                  <a:gd name="T9" fmla="*/ 856 h 912"/>
                  <a:gd name="T10" fmla="*/ 239 w 822"/>
                  <a:gd name="T11" fmla="*/ 872 h 912"/>
                  <a:gd name="T12" fmla="*/ 236 w 822"/>
                  <a:gd name="T13" fmla="*/ 788 h 912"/>
                  <a:gd name="T14" fmla="*/ 309 w 822"/>
                  <a:gd name="T15" fmla="*/ 773 h 912"/>
                  <a:gd name="T16" fmla="*/ 318 w 822"/>
                  <a:gd name="T17" fmla="*/ 856 h 912"/>
                  <a:gd name="T18" fmla="*/ 312 w 822"/>
                  <a:gd name="T19" fmla="*/ 734 h 912"/>
                  <a:gd name="T20" fmla="*/ 246 w 822"/>
                  <a:gd name="T21" fmla="*/ 718 h 912"/>
                  <a:gd name="T22" fmla="*/ 271 w 822"/>
                  <a:gd name="T23" fmla="*/ 655 h 912"/>
                  <a:gd name="T24" fmla="*/ 332 w 822"/>
                  <a:gd name="T25" fmla="*/ 670 h 912"/>
                  <a:gd name="T26" fmla="*/ 336 w 822"/>
                  <a:gd name="T27" fmla="*/ 608 h 912"/>
                  <a:gd name="T28" fmla="*/ 275 w 822"/>
                  <a:gd name="T29" fmla="*/ 623 h 912"/>
                  <a:gd name="T30" fmla="*/ 266 w 822"/>
                  <a:gd name="T31" fmla="*/ 574 h 912"/>
                  <a:gd name="T32" fmla="*/ 324 w 822"/>
                  <a:gd name="T33" fmla="*/ 558 h 912"/>
                  <a:gd name="T34" fmla="*/ 336 w 822"/>
                  <a:gd name="T35" fmla="*/ 608 h 912"/>
                  <a:gd name="T36" fmla="*/ 377 w 822"/>
                  <a:gd name="T37" fmla="*/ 872 h 912"/>
                  <a:gd name="T38" fmla="*/ 364 w 822"/>
                  <a:gd name="T39" fmla="*/ 788 h 912"/>
                  <a:gd name="T40" fmla="*/ 436 w 822"/>
                  <a:gd name="T41" fmla="*/ 773 h 912"/>
                  <a:gd name="T42" fmla="*/ 454 w 822"/>
                  <a:gd name="T43" fmla="*/ 856 h 912"/>
                  <a:gd name="T44" fmla="*/ 385 w 822"/>
                  <a:gd name="T45" fmla="*/ 655 h 912"/>
                  <a:gd name="T46" fmla="*/ 448 w 822"/>
                  <a:gd name="T47" fmla="*/ 670 h 912"/>
                  <a:gd name="T48" fmla="*/ 434 w 822"/>
                  <a:gd name="T49" fmla="*/ 734 h 912"/>
                  <a:gd name="T50" fmla="*/ 367 w 822"/>
                  <a:gd name="T51" fmla="*/ 718 h 912"/>
                  <a:gd name="T52" fmla="*/ 385 w 822"/>
                  <a:gd name="T53" fmla="*/ 655 h 912"/>
                  <a:gd name="T54" fmla="*/ 372 w 822"/>
                  <a:gd name="T55" fmla="*/ 574 h 912"/>
                  <a:gd name="T56" fmla="*/ 427 w 822"/>
                  <a:gd name="T57" fmla="*/ 558 h 912"/>
                  <a:gd name="T58" fmla="*/ 445 w 822"/>
                  <a:gd name="T59" fmla="*/ 608 h 912"/>
                  <a:gd name="T60" fmla="*/ 386 w 822"/>
                  <a:gd name="T61" fmla="*/ 623 h 912"/>
                  <a:gd name="T62" fmla="*/ 484 w 822"/>
                  <a:gd name="T63" fmla="*/ 608 h 912"/>
                  <a:gd name="T64" fmla="*/ 497 w 822"/>
                  <a:gd name="T65" fmla="*/ 558 h 912"/>
                  <a:gd name="T66" fmla="*/ 554 w 822"/>
                  <a:gd name="T67" fmla="*/ 574 h 912"/>
                  <a:gd name="T68" fmla="*/ 545 w 822"/>
                  <a:gd name="T69" fmla="*/ 623 h 912"/>
                  <a:gd name="T70" fmla="*/ 484 w 822"/>
                  <a:gd name="T71" fmla="*/ 608 h 912"/>
                  <a:gd name="T72" fmla="*/ 505 w 822"/>
                  <a:gd name="T73" fmla="*/ 655 h 912"/>
                  <a:gd name="T74" fmla="*/ 569 w 822"/>
                  <a:gd name="T75" fmla="*/ 670 h 912"/>
                  <a:gd name="T76" fmla="*/ 563 w 822"/>
                  <a:gd name="T77" fmla="*/ 734 h 912"/>
                  <a:gd name="T78" fmla="*/ 494 w 822"/>
                  <a:gd name="T79" fmla="*/ 718 h 912"/>
                  <a:gd name="T80" fmla="*/ 584 w 822"/>
                  <a:gd name="T81" fmla="*/ 872 h 912"/>
                  <a:gd name="T82" fmla="*/ 504 w 822"/>
                  <a:gd name="T83" fmla="*/ 856 h 912"/>
                  <a:gd name="T84" fmla="*/ 514 w 822"/>
                  <a:gd name="T85" fmla="*/ 773 h 912"/>
                  <a:gd name="T86" fmla="*/ 587 w 822"/>
                  <a:gd name="T87" fmla="*/ 788 h 912"/>
                  <a:gd name="T88" fmla="*/ 584 w 822"/>
                  <a:gd name="T89" fmla="*/ 872 h 912"/>
                  <a:gd name="T90" fmla="*/ 47 w 822"/>
                  <a:gd name="T91" fmla="*/ 534 h 912"/>
                  <a:gd name="T92" fmla="*/ 775 w 822"/>
                  <a:gd name="T93" fmla="*/ 47 h 9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22" h="912">
                    <a:moveTo>
                      <a:pt x="775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21" y="0"/>
                      <a:pt x="0" y="21"/>
                      <a:pt x="0" y="47"/>
                    </a:cubicBezTo>
                    <a:cubicBezTo>
                      <a:pt x="0" y="865"/>
                      <a:pt x="0" y="865"/>
                      <a:pt x="0" y="865"/>
                    </a:cubicBezTo>
                    <a:cubicBezTo>
                      <a:pt x="0" y="891"/>
                      <a:pt x="21" y="912"/>
                      <a:pt x="47" y="912"/>
                    </a:cubicBezTo>
                    <a:cubicBezTo>
                      <a:pt x="775" y="912"/>
                      <a:pt x="775" y="912"/>
                      <a:pt x="775" y="912"/>
                    </a:cubicBezTo>
                    <a:cubicBezTo>
                      <a:pt x="801" y="912"/>
                      <a:pt x="822" y="891"/>
                      <a:pt x="822" y="865"/>
                    </a:cubicBezTo>
                    <a:cubicBezTo>
                      <a:pt x="822" y="47"/>
                      <a:pt x="822" y="47"/>
                      <a:pt x="822" y="47"/>
                    </a:cubicBezTo>
                    <a:cubicBezTo>
                      <a:pt x="822" y="21"/>
                      <a:pt x="801" y="0"/>
                      <a:pt x="775" y="0"/>
                    </a:cubicBezTo>
                    <a:close/>
                    <a:moveTo>
                      <a:pt x="318" y="856"/>
                    </a:moveTo>
                    <a:cubicBezTo>
                      <a:pt x="318" y="865"/>
                      <a:pt x="310" y="872"/>
                      <a:pt x="301" y="872"/>
                    </a:cubicBezTo>
                    <a:cubicBezTo>
                      <a:pt x="239" y="872"/>
                      <a:pt x="239" y="872"/>
                      <a:pt x="239" y="872"/>
                    </a:cubicBezTo>
                    <a:cubicBezTo>
                      <a:pt x="230" y="872"/>
                      <a:pt x="224" y="865"/>
                      <a:pt x="225" y="856"/>
                    </a:cubicBezTo>
                    <a:cubicBezTo>
                      <a:pt x="236" y="788"/>
                      <a:pt x="236" y="788"/>
                      <a:pt x="236" y="788"/>
                    </a:cubicBezTo>
                    <a:cubicBezTo>
                      <a:pt x="237" y="780"/>
                      <a:pt x="245" y="773"/>
                      <a:pt x="254" y="773"/>
                    </a:cubicBezTo>
                    <a:cubicBezTo>
                      <a:pt x="309" y="773"/>
                      <a:pt x="309" y="773"/>
                      <a:pt x="309" y="773"/>
                    </a:cubicBezTo>
                    <a:cubicBezTo>
                      <a:pt x="317" y="773"/>
                      <a:pt x="324" y="780"/>
                      <a:pt x="323" y="788"/>
                    </a:cubicBezTo>
                    <a:lnTo>
                      <a:pt x="318" y="856"/>
                    </a:lnTo>
                    <a:close/>
                    <a:moveTo>
                      <a:pt x="328" y="718"/>
                    </a:moveTo>
                    <a:cubicBezTo>
                      <a:pt x="328" y="727"/>
                      <a:pt x="320" y="734"/>
                      <a:pt x="312" y="734"/>
                    </a:cubicBezTo>
                    <a:cubicBezTo>
                      <a:pt x="259" y="734"/>
                      <a:pt x="259" y="734"/>
                      <a:pt x="259" y="734"/>
                    </a:cubicBezTo>
                    <a:cubicBezTo>
                      <a:pt x="251" y="734"/>
                      <a:pt x="245" y="727"/>
                      <a:pt x="246" y="718"/>
                    </a:cubicBezTo>
                    <a:cubicBezTo>
                      <a:pt x="253" y="670"/>
                      <a:pt x="253" y="670"/>
                      <a:pt x="253" y="670"/>
                    </a:cubicBezTo>
                    <a:cubicBezTo>
                      <a:pt x="254" y="662"/>
                      <a:pt x="263" y="655"/>
                      <a:pt x="271" y="655"/>
                    </a:cubicBezTo>
                    <a:cubicBezTo>
                      <a:pt x="317" y="655"/>
                      <a:pt x="317" y="655"/>
                      <a:pt x="317" y="655"/>
                    </a:cubicBezTo>
                    <a:cubicBezTo>
                      <a:pt x="326" y="655"/>
                      <a:pt x="333" y="662"/>
                      <a:pt x="332" y="670"/>
                    </a:cubicBezTo>
                    <a:lnTo>
                      <a:pt x="328" y="718"/>
                    </a:lnTo>
                    <a:close/>
                    <a:moveTo>
                      <a:pt x="336" y="608"/>
                    </a:moveTo>
                    <a:cubicBezTo>
                      <a:pt x="335" y="616"/>
                      <a:pt x="327" y="623"/>
                      <a:pt x="319" y="623"/>
                    </a:cubicBezTo>
                    <a:cubicBezTo>
                      <a:pt x="275" y="623"/>
                      <a:pt x="275" y="623"/>
                      <a:pt x="275" y="623"/>
                    </a:cubicBezTo>
                    <a:cubicBezTo>
                      <a:pt x="266" y="623"/>
                      <a:pt x="260" y="616"/>
                      <a:pt x="261" y="608"/>
                    </a:cubicBezTo>
                    <a:cubicBezTo>
                      <a:pt x="266" y="574"/>
                      <a:pt x="266" y="574"/>
                      <a:pt x="266" y="574"/>
                    </a:cubicBezTo>
                    <a:cubicBezTo>
                      <a:pt x="268" y="565"/>
                      <a:pt x="276" y="558"/>
                      <a:pt x="285" y="558"/>
                    </a:cubicBezTo>
                    <a:cubicBezTo>
                      <a:pt x="324" y="558"/>
                      <a:pt x="324" y="558"/>
                      <a:pt x="324" y="558"/>
                    </a:cubicBezTo>
                    <a:cubicBezTo>
                      <a:pt x="332" y="558"/>
                      <a:pt x="339" y="566"/>
                      <a:pt x="338" y="574"/>
                    </a:cubicBezTo>
                    <a:lnTo>
                      <a:pt x="336" y="608"/>
                    </a:lnTo>
                    <a:close/>
                    <a:moveTo>
                      <a:pt x="439" y="872"/>
                    </a:moveTo>
                    <a:cubicBezTo>
                      <a:pt x="377" y="872"/>
                      <a:pt x="377" y="872"/>
                      <a:pt x="377" y="872"/>
                    </a:cubicBezTo>
                    <a:cubicBezTo>
                      <a:pt x="368" y="872"/>
                      <a:pt x="361" y="865"/>
                      <a:pt x="362" y="856"/>
                    </a:cubicBezTo>
                    <a:cubicBezTo>
                      <a:pt x="364" y="788"/>
                      <a:pt x="364" y="788"/>
                      <a:pt x="364" y="788"/>
                    </a:cubicBezTo>
                    <a:cubicBezTo>
                      <a:pt x="365" y="780"/>
                      <a:pt x="372" y="773"/>
                      <a:pt x="381" y="773"/>
                    </a:cubicBezTo>
                    <a:cubicBezTo>
                      <a:pt x="436" y="773"/>
                      <a:pt x="436" y="773"/>
                      <a:pt x="436" y="773"/>
                    </a:cubicBezTo>
                    <a:cubicBezTo>
                      <a:pt x="444" y="773"/>
                      <a:pt x="452" y="780"/>
                      <a:pt x="452" y="788"/>
                    </a:cubicBezTo>
                    <a:cubicBezTo>
                      <a:pt x="454" y="856"/>
                      <a:pt x="454" y="856"/>
                      <a:pt x="454" y="856"/>
                    </a:cubicBezTo>
                    <a:cubicBezTo>
                      <a:pt x="455" y="865"/>
                      <a:pt x="448" y="872"/>
                      <a:pt x="439" y="872"/>
                    </a:cubicBezTo>
                    <a:close/>
                    <a:moveTo>
                      <a:pt x="385" y="655"/>
                    </a:moveTo>
                    <a:cubicBezTo>
                      <a:pt x="432" y="655"/>
                      <a:pt x="432" y="655"/>
                      <a:pt x="432" y="655"/>
                    </a:cubicBezTo>
                    <a:cubicBezTo>
                      <a:pt x="440" y="655"/>
                      <a:pt x="448" y="662"/>
                      <a:pt x="448" y="670"/>
                    </a:cubicBezTo>
                    <a:cubicBezTo>
                      <a:pt x="450" y="718"/>
                      <a:pt x="450" y="718"/>
                      <a:pt x="450" y="718"/>
                    </a:cubicBezTo>
                    <a:cubicBezTo>
                      <a:pt x="450" y="727"/>
                      <a:pt x="443" y="734"/>
                      <a:pt x="434" y="734"/>
                    </a:cubicBezTo>
                    <a:cubicBezTo>
                      <a:pt x="382" y="734"/>
                      <a:pt x="382" y="734"/>
                      <a:pt x="382" y="734"/>
                    </a:cubicBezTo>
                    <a:cubicBezTo>
                      <a:pt x="374" y="734"/>
                      <a:pt x="367" y="727"/>
                      <a:pt x="367" y="718"/>
                    </a:cubicBezTo>
                    <a:cubicBezTo>
                      <a:pt x="369" y="670"/>
                      <a:pt x="369" y="670"/>
                      <a:pt x="369" y="670"/>
                    </a:cubicBezTo>
                    <a:cubicBezTo>
                      <a:pt x="369" y="662"/>
                      <a:pt x="377" y="655"/>
                      <a:pt x="385" y="655"/>
                    </a:cubicBezTo>
                    <a:close/>
                    <a:moveTo>
                      <a:pt x="370" y="608"/>
                    </a:moveTo>
                    <a:cubicBezTo>
                      <a:pt x="372" y="574"/>
                      <a:pt x="372" y="574"/>
                      <a:pt x="372" y="574"/>
                    </a:cubicBezTo>
                    <a:cubicBezTo>
                      <a:pt x="372" y="566"/>
                      <a:pt x="380" y="558"/>
                      <a:pt x="388" y="558"/>
                    </a:cubicBezTo>
                    <a:cubicBezTo>
                      <a:pt x="427" y="558"/>
                      <a:pt x="427" y="558"/>
                      <a:pt x="427" y="558"/>
                    </a:cubicBezTo>
                    <a:cubicBezTo>
                      <a:pt x="436" y="558"/>
                      <a:pt x="443" y="566"/>
                      <a:pt x="444" y="574"/>
                    </a:cubicBezTo>
                    <a:cubicBezTo>
                      <a:pt x="445" y="608"/>
                      <a:pt x="445" y="608"/>
                      <a:pt x="445" y="608"/>
                    </a:cubicBezTo>
                    <a:cubicBezTo>
                      <a:pt x="445" y="616"/>
                      <a:pt x="438" y="623"/>
                      <a:pt x="430" y="623"/>
                    </a:cubicBezTo>
                    <a:cubicBezTo>
                      <a:pt x="386" y="623"/>
                      <a:pt x="386" y="623"/>
                      <a:pt x="386" y="623"/>
                    </a:cubicBezTo>
                    <a:cubicBezTo>
                      <a:pt x="377" y="623"/>
                      <a:pt x="370" y="616"/>
                      <a:pt x="370" y="608"/>
                    </a:cubicBezTo>
                    <a:close/>
                    <a:moveTo>
                      <a:pt x="484" y="608"/>
                    </a:moveTo>
                    <a:cubicBezTo>
                      <a:pt x="482" y="574"/>
                      <a:pt x="482" y="574"/>
                      <a:pt x="482" y="574"/>
                    </a:cubicBezTo>
                    <a:cubicBezTo>
                      <a:pt x="481" y="566"/>
                      <a:pt x="488" y="558"/>
                      <a:pt x="497" y="558"/>
                    </a:cubicBezTo>
                    <a:cubicBezTo>
                      <a:pt x="536" y="558"/>
                      <a:pt x="536" y="558"/>
                      <a:pt x="536" y="558"/>
                    </a:cubicBezTo>
                    <a:cubicBezTo>
                      <a:pt x="544" y="558"/>
                      <a:pt x="552" y="565"/>
                      <a:pt x="554" y="574"/>
                    </a:cubicBezTo>
                    <a:cubicBezTo>
                      <a:pt x="559" y="608"/>
                      <a:pt x="559" y="608"/>
                      <a:pt x="559" y="608"/>
                    </a:cubicBezTo>
                    <a:cubicBezTo>
                      <a:pt x="560" y="616"/>
                      <a:pt x="554" y="623"/>
                      <a:pt x="545" y="623"/>
                    </a:cubicBezTo>
                    <a:cubicBezTo>
                      <a:pt x="501" y="623"/>
                      <a:pt x="501" y="623"/>
                      <a:pt x="501" y="623"/>
                    </a:cubicBezTo>
                    <a:cubicBezTo>
                      <a:pt x="493" y="623"/>
                      <a:pt x="485" y="616"/>
                      <a:pt x="484" y="608"/>
                    </a:cubicBezTo>
                    <a:close/>
                    <a:moveTo>
                      <a:pt x="490" y="670"/>
                    </a:moveTo>
                    <a:cubicBezTo>
                      <a:pt x="490" y="662"/>
                      <a:pt x="496" y="655"/>
                      <a:pt x="505" y="655"/>
                    </a:cubicBezTo>
                    <a:cubicBezTo>
                      <a:pt x="551" y="655"/>
                      <a:pt x="551" y="655"/>
                      <a:pt x="551" y="655"/>
                    </a:cubicBezTo>
                    <a:cubicBezTo>
                      <a:pt x="560" y="655"/>
                      <a:pt x="568" y="662"/>
                      <a:pt x="569" y="670"/>
                    </a:cubicBezTo>
                    <a:cubicBezTo>
                      <a:pt x="576" y="718"/>
                      <a:pt x="576" y="718"/>
                      <a:pt x="576" y="718"/>
                    </a:cubicBezTo>
                    <a:cubicBezTo>
                      <a:pt x="578" y="727"/>
                      <a:pt x="572" y="734"/>
                      <a:pt x="563" y="734"/>
                    </a:cubicBezTo>
                    <a:cubicBezTo>
                      <a:pt x="511" y="734"/>
                      <a:pt x="511" y="734"/>
                      <a:pt x="511" y="734"/>
                    </a:cubicBezTo>
                    <a:cubicBezTo>
                      <a:pt x="502" y="734"/>
                      <a:pt x="494" y="727"/>
                      <a:pt x="494" y="718"/>
                    </a:cubicBezTo>
                    <a:lnTo>
                      <a:pt x="490" y="670"/>
                    </a:lnTo>
                    <a:close/>
                    <a:moveTo>
                      <a:pt x="584" y="872"/>
                    </a:moveTo>
                    <a:cubicBezTo>
                      <a:pt x="521" y="872"/>
                      <a:pt x="521" y="872"/>
                      <a:pt x="521" y="872"/>
                    </a:cubicBezTo>
                    <a:cubicBezTo>
                      <a:pt x="512" y="872"/>
                      <a:pt x="505" y="865"/>
                      <a:pt x="504" y="856"/>
                    </a:cubicBezTo>
                    <a:cubicBezTo>
                      <a:pt x="499" y="788"/>
                      <a:pt x="499" y="788"/>
                      <a:pt x="499" y="788"/>
                    </a:cubicBezTo>
                    <a:cubicBezTo>
                      <a:pt x="498" y="780"/>
                      <a:pt x="505" y="773"/>
                      <a:pt x="514" y="773"/>
                    </a:cubicBezTo>
                    <a:cubicBezTo>
                      <a:pt x="569" y="773"/>
                      <a:pt x="569" y="773"/>
                      <a:pt x="569" y="773"/>
                    </a:cubicBezTo>
                    <a:cubicBezTo>
                      <a:pt x="577" y="773"/>
                      <a:pt x="585" y="780"/>
                      <a:pt x="587" y="788"/>
                    </a:cubicBezTo>
                    <a:cubicBezTo>
                      <a:pt x="597" y="856"/>
                      <a:pt x="597" y="856"/>
                      <a:pt x="597" y="856"/>
                    </a:cubicBezTo>
                    <a:cubicBezTo>
                      <a:pt x="598" y="865"/>
                      <a:pt x="592" y="872"/>
                      <a:pt x="584" y="872"/>
                    </a:cubicBezTo>
                    <a:close/>
                    <a:moveTo>
                      <a:pt x="775" y="534"/>
                    </a:moveTo>
                    <a:cubicBezTo>
                      <a:pt x="47" y="534"/>
                      <a:pt x="47" y="534"/>
                      <a:pt x="47" y="534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775" y="47"/>
                      <a:pt x="775" y="47"/>
                      <a:pt x="775" y="47"/>
                    </a:cubicBezTo>
                    <a:lnTo>
                      <a:pt x="775" y="5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54" name="ïšḻïďê-Freeform: Shape 32"/>
              <p:cNvSpPr/>
              <p:nvPr/>
            </p:nvSpPr>
            <p:spPr bwMode="auto">
              <a:xfrm>
                <a:off x="7559675" y="228601"/>
                <a:ext cx="285750" cy="212725"/>
              </a:xfrm>
              <a:custGeom>
                <a:avLst/>
                <a:gdLst>
                  <a:gd name="T0" fmla="*/ 31 w 428"/>
                  <a:gd name="T1" fmla="*/ 318 h 318"/>
                  <a:gd name="T2" fmla="*/ 396 w 428"/>
                  <a:gd name="T3" fmla="*/ 318 h 318"/>
                  <a:gd name="T4" fmla="*/ 428 w 428"/>
                  <a:gd name="T5" fmla="*/ 287 h 318"/>
                  <a:gd name="T6" fmla="*/ 428 w 428"/>
                  <a:gd name="T7" fmla="*/ 31 h 318"/>
                  <a:gd name="T8" fmla="*/ 396 w 428"/>
                  <a:gd name="T9" fmla="*/ 0 h 318"/>
                  <a:gd name="T10" fmla="*/ 31 w 428"/>
                  <a:gd name="T11" fmla="*/ 0 h 318"/>
                  <a:gd name="T12" fmla="*/ 0 w 428"/>
                  <a:gd name="T13" fmla="*/ 31 h 318"/>
                  <a:gd name="T14" fmla="*/ 0 w 428"/>
                  <a:gd name="T15" fmla="*/ 287 h 318"/>
                  <a:gd name="T16" fmla="*/ 31 w 428"/>
                  <a:gd name="T17" fmla="*/ 318 h 318"/>
                  <a:gd name="T18" fmla="*/ 252 w 428"/>
                  <a:gd name="T19" fmla="*/ 190 h 318"/>
                  <a:gd name="T20" fmla="*/ 225 w 428"/>
                  <a:gd name="T21" fmla="*/ 177 h 318"/>
                  <a:gd name="T22" fmla="*/ 187 w 428"/>
                  <a:gd name="T23" fmla="*/ 165 h 318"/>
                  <a:gd name="T24" fmla="*/ 170 w 428"/>
                  <a:gd name="T25" fmla="*/ 159 h 318"/>
                  <a:gd name="T26" fmla="*/ 144 w 428"/>
                  <a:gd name="T27" fmla="*/ 144 h 318"/>
                  <a:gd name="T28" fmla="*/ 133 w 428"/>
                  <a:gd name="T29" fmla="*/ 115 h 318"/>
                  <a:gd name="T30" fmla="*/ 137 w 428"/>
                  <a:gd name="T31" fmla="*/ 99 h 318"/>
                  <a:gd name="T32" fmla="*/ 149 w 428"/>
                  <a:gd name="T33" fmla="*/ 84 h 318"/>
                  <a:gd name="T34" fmla="*/ 170 w 428"/>
                  <a:gd name="T35" fmla="*/ 74 h 318"/>
                  <a:gd name="T36" fmla="*/ 201 w 428"/>
                  <a:gd name="T37" fmla="*/ 70 h 318"/>
                  <a:gd name="T38" fmla="*/ 201 w 428"/>
                  <a:gd name="T39" fmla="*/ 59 h 318"/>
                  <a:gd name="T40" fmla="*/ 210 w 428"/>
                  <a:gd name="T41" fmla="*/ 50 h 318"/>
                  <a:gd name="T42" fmla="*/ 218 w 428"/>
                  <a:gd name="T43" fmla="*/ 50 h 318"/>
                  <a:gd name="T44" fmla="*/ 227 w 428"/>
                  <a:gd name="T45" fmla="*/ 59 h 318"/>
                  <a:gd name="T46" fmla="*/ 227 w 428"/>
                  <a:gd name="T47" fmla="*/ 62 h 318"/>
                  <a:gd name="T48" fmla="*/ 236 w 428"/>
                  <a:gd name="T49" fmla="*/ 73 h 318"/>
                  <a:gd name="T50" fmla="*/ 262 w 428"/>
                  <a:gd name="T51" fmla="*/ 80 h 318"/>
                  <a:gd name="T52" fmla="*/ 289 w 428"/>
                  <a:gd name="T53" fmla="*/ 97 h 318"/>
                  <a:gd name="T54" fmla="*/ 283 w 428"/>
                  <a:gd name="T55" fmla="*/ 105 h 318"/>
                  <a:gd name="T56" fmla="*/ 269 w 428"/>
                  <a:gd name="T57" fmla="*/ 107 h 318"/>
                  <a:gd name="T58" fmla="*/ 246 w 428"/>
                  <a:gd name="T59" fmla="*/ 94 h 318"/>
                  <a:gd name="T60" fmla="*/ 207 w 428"/>
                  <a:gd name="T61" fmla="*/ 88 h 318"/>
                  <a:gd name="T62" fmla="*/ 179 w 428"/>
                  <a:gd name="T63" fmla="*/ 94 h 318"/>
                  <a:gd name="T64" fmla="*/ 170 w 428"/>
                  <a:gd name="T65" fmla="*/ 108 h 318"/>
                  <a:gd name="T66" fmla="*/ 172 w 428"/>
                  <a:gd name="T67" fmla="*/ 118 h 318"/>
                  <a:gd name="T68" fmla="*/ 178 w 428"/>
                  <a:gd name="T69" fmla="*/ 125 h 318"/>
                  <a:gd name="T70" fmla="*/ 188 w 428"/>
                  <a:gd name="T71" fmla="*/ 131 h 318"/>
                  <a:gd name="T72" fmla="*/ 204 w 428"/>
                  <a:gd name="T73" fmla="*/ 137 h 318"/>
                  <a:gd name="T74" fmla="*/ 242 w 428"/>
                  <a:gd name="T75" fmla="*/ 149 h 318"/>
                  <a:gd name="T76" fmla="*/ 259 w 428"/>
                  <a:gd name="T77" fmla="*/ 155 h 318"/>
                  <a:gd name="T78" fmla="*/ 285 w 428"/>
                  <a:gd name="T79" fmla="*/ 170 h 318"/>
                  <a:gd name="T80" fmla="*/ 297 w 428"/>
                  <a:gd name="T81" fmla="*/ 199 h 318"/>
                  <a:gd name="T82" fmla="*/ 294 w 428"/>
                  <a:gd name="T83" fmla="*/ 218 h 318"/>
                  <a:gd name="T84" fmla="*/ 282 w 428"/>
                  <a:gd name="T85" fmla="*/ 233 h 318"/>
                  <a:gd name="T86" fmla="*/ 260 w 428"/>
                  <a:gd name="T87" fmla="*/ 244 h 318"/>
                  <a:gd name="T88" fmla="*/ 227 w 428"/>
                  <a:gd name="T89" fmla="*/ 248 h 318"/>
                  <a:gd name="T90" fmla="*/ 227 w 428"/>
                  <a:gd name="T91" fmla="*/ 259 h 318"/>
                  <a:gd name="T92" fmla="*/ 218 w 428"/>
                  <a:gd name="T93" fmla="*/ 268 h 318"/>
                  <a:gd name="T94" fmla="*/ 210 w 428"/>
                  <a:gd name="T95" fmla="*/ 268 h 318"/>
                  <a:gd name="T96" fmla="*/ 201 w 428"/>
                  <a:gd name="T97" fmla="*/ 259 h 318"/>
                  <a:gd name="T98" fmla="*/ 201 w 428"/>
                  <a:gd name="T99" fmla="*/ 257 h 318"/>
                  <a:gd name="T100" fmla="*/ 192 w 428"/>
                  <a:gd name="T101" fmla="*/ 247 h 318"/>
                  <a:gd name="T102" fmla="*/ 160 w 428"/>
                  <a:gd name="T103" fmla="*/ 239 h 318"/>
                  <a:gd name="T104" fmla="*/ 130 w 428"/>
                  <a:gd name="T105" fmla="*/ 221 h 318"/>
                  <a:gd name="T106" fmla="*/ 137 w 428"/>
                  <a:gd name="T107" fmla="*/ 213 h 318"/>
                  <a:gd name="T108" fmla="*/ 150 w 428"/>
                  <a:gd name="T109" fmla="*/ 211 h 318"/>
                  <a:gd name="T110" fmla="*/ 175 w 428"/>
                  <a:gd name="T111" fmla="*/ 224 h 318"/>
                  <a:gd name="T112" fmla="*/ 215 w 428"/>
                  <a:gd name="T113" fmla="*/ 230 h 318"/>
                  <a:gd name="T114" fmla="*/ 250 w 428"/>
                  <a:gd name="T115" fmla="*/ 224 h 318"/>
                  <a:gd name="T116" fmla="*/ 260 w 428"/>
                  <a:gd name="T117" fmla="*/ 206 h 318"/>
                  <a:gd name="T118" fmla="*/ 252 w 428"/>
                  <a:gd name="T119" fmla="*/ 19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28" h="318">
                    <a:moveTo>
                      <a:pt x="31" y="318"/>
                    </a:moveTo>
                    <a:cubicBezTo>
                      <a:pt x="396" y="318"/>
                      <a:pt x="396" y="318"/>
                      <a:pt x="396" y="318"/>
                    </a:cubicBezTo>
                    <a:cubicBezTo>
                      <a:pt x="414" y="318"/>
                      <a:pt x="428" y="304"/>
                      <a:pt x="428" y="287"/>
                    </a:cubicBezTo>
                    <a:cubicBezTo>
                      <a:pt x="428" y="31"/>
                      <a:pt x="428" y="31"/>
                      <a:pt x="428" y="31"/>
                    </a:cubicBezTo>
                    <a:cubicBezTo>
                      <a:pt x="428" y="14"/>
                      <a:pt x="414" y="0"/>
                      <a:pt x="396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4" y="0"/>
                      <a:pt x="0" y="14"/>
                      <a:pt x="0" y="31"/>
                    </a:cubicBezTo>
                    <a:cubicBezTo>
                      <a:pt x="0" y="287"/>
                      <a:pt x="0" y="287"/>
                      <a:pt x="0" y="287"/>
                    </a:cubicBezTo>
                    <a:cubicBezTo>
                      <a:pt x="0" y="304"/>
                      <a:pt x="14" y="318"/>
                      <a:pt x="31" y="318"/>
                    </a:cubicBezTo>
                    <a:close/>
                    <a:moveTo>
                      <a:pt x="252" y="190"/>
                    </a:moveTo>
                    <a:cubicBezTo>
                      <a:pt x="247" y="185"/>
                      <a:pt x="238" y="181"/>
                      <a:pt x="225" y="177"/>
                    </a:cubicBezTo>
                    <a:cubicBezTo>
                      <a:pt x="187" y="165"/>
                      <a:pt x="187" y="165"/>
                      <a:pt x="187" y="165"/>
                    </a:cubicBezTo>
                    <a:cubicBezTo>
                      <a:pt x="183" y="164"/>
                      <a:pt x="175" y="161"/>
                      <a:pt x="170" y="159"/>
                    </a:cubicBezTo>
                    <a:cubicBezTo>
                      <a:pt x="170" y="159"/>
                      <a:pt x="152" y="152"/>
                      <a:pt x="144" y="144"/>
                    </a:cubicBezTo>
                    <a:cubicBezTo>
                      <a:pt x="137" y="137"/>
                      <a:pt x="133" y="127"/>
                      <a:pt x="133" y="115"/>
                    </a:cubicBezTo>
                    <a:cubicBezTo>
                      <a:pt x="133" y="109"/>
                      <a:pt x="134" y="104"/>
                      <a:pt x="137" y="99"/>
                    </a:cubicBezTo>
                    <a:cubicBezTo>
                      <a:pt x="139" y="93"/>
                      <a:pt x="143" y="88"/>
                      <a:pt x="149" y="84"/>
                    </a:cubicBezTo>
                    <a:cubicBezTo>
                      <a:pt x="154" y="80"/>
                      <a:pt x="161" y="77"/>
                      <a:pt x="170" y="74"/>
                    </a:cubicBezTo>
                    <a:cubicBezTo>
                      <a:pt x="178" y="71"/>
                      <a:pt x="189" y="70"/>
                      <a:pt x="201" y="70"/>
                    </a:cubicBezTo>
                    <a:cubicBezTo>
                      <a:pt x="201" y="59"/>
                      <a:pt x="201" y="59"/>
                      <a:pt x="201" y="59"/>
                    </a:cubicBezTo>
                    <a:cubicBezTo>
                      <a:pt x="201" y="54"/>
                      <a:pt x="205" y="50"/>
                      <a:pt x="210" y="50"/>
                    </a:cubicBezTo>
                    <a:cubicBezTo>
                      <a:pt x="218" y="50"/>
                      <a:pt x="218" y="50"/>
                      <a:pt x="218" y="50"/>
                    </a:cubicBezTo>
                    <a:cubicBezTo>
                      <a:pt x="223" y="50"/>
                      <a:pt x="227" y="54"/>
                      <a:pt x="227" y="59"/>
                    </a:cubicBezTo>
                    <a:cubicBezTo>
                      <a:pt x="227" y="62"/>
                      <a:pt x="227" y="62"/>
                      <a:pt x="227" y="62"/>
                    </a:cubicBezTo>
                    <a:cubicBezTo>
                      <a:pt x="227" y="67"/>
                      <a:pt x="231" y="72"/>
                      <a:pt x="236" y="73"/>
                    </a:cubicBezTo>
                    <a:cubicBezTo>
                      <a:pt x="236" y="73"/>
                      <a:pt x="251" y="76"/>
                      <a:pt x="262" y="80"/>
                    </a:cubicBezTo>
                    <a:cubicBezTo>
                      <a:pt x="273" y="85"/>
                      <a:pt x="282" y="91"/>
                      <a:pt x="289" y="97"/>
                    </a:cubicBezTo>
                    <a:cubicBezTo>
                      <a:pt x="283" y="105"/>
                      <a:pt x="283" y="105"/>
                      <a:pt x="283" y="105"/>
                    </a:cubicBezTo>
                    <a:cubicBezTo>
                      <a:pt x="279" y="109"/>
                      <a:pt x="273" y="109"/>
                      <a:pt x="269" y="107"/>
                    </a:cubicBezTo>
                    <a:cubicBezTo>
                      <a:pt x="269" y="107"/>
                      <a:pt x="257" y="98"/>
                      <a:pt x="246" y="94"/>
                    </a:cubicBezTo>
                    <a:cubicBezTo>
                      <a:pt x="234" y="90"/>
                      <a:pt x="221" y="88"/>
                      <a:pt x="207" y="88"/>
                    </a:cubicBezTo>
                    <a:cubicBezTo>
                      <a:pt x="194" y="88"/>
                      <a:pt x="185" y="90"/>
                      <a:pt x="179" y="94"/>
                    </a:cubicBezTo>
                    <a:cubicBezTo>
                      <a:pt x="173" y="98"/>
                      <a:pt x="170" y="103"/>
                      <a:pt x="170" y="108"/>
                    </a:cubicBezTo>
                    <a:cubicBezTo>
                      <a:pt x="170" y="112"/>
                      <a:pt x="171" y="115"/>
                      <a:pt x="172" y="118"/>
                    </a:cubicBezTo>
                    <a:cubicBezTo>
                      <a:pt x="173" y="121"/>
                      <a:pt x="175" y="123"/>
                      <a:pt x="178" y="125"/>
                    </a:cubicBezTo>
                    <a:cubicBezTo>
                      <a:pt x="180" y="127"/>
                      <a:pt x="184" y="129"/>
                      <a:pt x="188" y="131"/>
                    </a:cubicBezTo>
                    <a:cubicBezTo>
                      <a:pt x="193" y="133"/>
                      <a:pt x="198" y="135"/>
                      <a:pt x="204" y="137"/>
                    </a:cubicBezTo>
                    <a:cubicBezTo>
                      <a:pt x="242" y="149"/>
                      <a:pt x="242" y="149"/>
                      <a:pt x="242" y="149"/>
                    </a:cubicBezTo>
                    <a:cubicBezTo>
                      <a:pt x="246" y="151"/>
                      <a:pt x="254" y="154"/>
                      <a:pt x="259" y="155"/>
                    </a:cubicBezTo>
                    <a:cubicBezTo>
                      <a:pt x="259" y="155"/>
                      <a:pt x="276" y="163"/>
                      <a:pt x="285" y="170"/>
                    </a:cubicBezTo>
                    <a:cubicBezTo>
                      <a:pt x="293" y="178"/>
                      <a:pt x="297" y="188"/>
                      <a:pt x="297" y="199"/>
                    </a:cubicBezTo>
                    <a:cubicBezTo>
                      <a:pt x="297" y="206"/>
                      <a:pt x="296" y="212"/>
                      <a:pt x="294" y="218"/>
                    </a:cubicBezTo>
                    <a:cubicBezTo>
                      <a:pt x="291" y="223"/>
                      <a:pt x="287" y="228"/>
                      <a:pt x="282" y="233"/>
                    </a:cubicBezTo>
                    <a:cubicBezTo>
                      <a:pt x="276" y="237"/>
                      <a:pt x="269" y="241"/>
                      <a:pt x="260" y="244"/>
                    </a:cubicBezTo>
                    <a:cubicBezTo>
                      <a:pt x="251" y="246"/>
                      <a:pt x="240" y="248"/>
                      <a:pt x="227" y="248"/>
                    </a:cubicBezTo>
                    <a:cubicBezTo>
                      <a:pt x="227" y="259"/>
                      <a:pt x="227" y="259"/>
                      <a:pt x="227" y="259"/>
                    </a:cubicBezTo>
                    <a:cubicBezTo>
                      <a:pt x="227" y="264"/>
                      <a:pt x="223" y="268"/>
                      <a:pt x="218" y="268"/>
                    </a:cubicBezTo>
                    <a:cubicBezTo>
                      <a:pt x="210" y="268"/>
                      <a:pt x="210" y="268"/>
                      <a:pt x="210" y="268"/>
                    </a:cubicBezTo>
                    <a:cubicBezTo>
                      <a:pt x="205" y="268"/>
                      <a:pt x="201" y="264"/>
                      <a:pt x="201" y="259"/>
                    </a:cubicBezTo>
                    <a:cubicBezTo>
                      <a:pt x="201" y="257"/>
                      <a:pt x="201" y="257"/>
                      <a:pt x="201" y="257"/>
                    </a:cubicBezTo>
                    <a:cubicBezTo>
                      <a:pt x="201" y="252"/>
                      <a:pt x="197" y="247"/>
                      <a:pt x="192" y="247"/>
                    </a:cubicBezTo>
                    <a:cubicBezTo>
                      <a:pt x="192" y="247"/>
                      <a:pt x="173" y="244"/>
                      <a:pt x="160" y="239"/>
                    </a:cubicBezTo>
                    <a:cubicBezTo>
                      <a:pt x="148" y="234"/>
                      <a:pt x="138" y="228"/>
                      <a:pt x="130" y="221"/>
                    </a:cubicBezTo>
                    <a:cubicBezTo>
                      <a:pt x="137" y="213"/>
                      <a:pt x="137" y="213"/>
                      <a:pt x="137" y="213"/>
                    </a:cubicBezTo>
                    <a:cubicBezTo>
                      <a:pt x="140" y="209"/>
                      <a:pt x="146" y="209"/>
                      <a:pt x="150" y="211"/>
                    </a:cubicBezTo>
                    <a:cubicBezTo>
                      <a:pt x="150" y="211"/>
                      <a:pt x="162" y="220"/>
                      <a:pt x="175" y="224"/>
                    </a:cubicBezTo>
                    <a:cubicBezTo>
                      <a:pt x="187" y="228"/>
                      <a:pt x="200" y="230"/>
                      <a:pt x="215" y="230"/>
                    </a:cubicBezTo>
                    <a:cubicBezTo>
                      <a:pt x="231" y="230"/>
                      <a:pt x="243" y="228"/>
                      <a:pt x="250" y="224"/>
                    </a:cubicBezTo>
                    <a:cubicBezTo>
                      <a:pt x="256" y="219"/>
                      <a:pt x="260" y="214"/>
                      <a:pt x="260" y="206"/>
                    </a:cubicBezTo>
                    <a:cubicBezTo>
                      <a:pt x="260" y="200"/>
                      <a:pt x="257" y="194"/>
                      <a:pt x="252" y="1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18" name="ïšḻïďê-Freeform: Shape 26"/>
            <p:cNvSpPr/>
            <p:nvPr/>
          </p:nvSpPr>
          <p:spPr bwMode="auto">
            <a:xfrm rot="13500000">
              <a:off x="3728233" y="4398605"/>
              <a:ext cx="381000" cy="177800"/>
            </a:xfrm>
            <a:custGeom>
              <a:avLst/>
              <a:gdLst>
                <a:gd name="T0" fmla="*/ 64 w 129"/>
                <a:gd name="T1" fmla="*/ 0 h 60"/>
                <a:gd name="T2" fmla="*/ 0 w 129"/>
                <a:gd name="T3" fmla="*/ 60 h 60"/>
                <a:gd name="T4" fmla="*/ 129 w 129"/>
                <a:gd name="T5" fmla="*/ 60 h 60"/>
                <a:gd name="T6" fmla="*/ 64 w 129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" h="60">
                  <a:moveTo>
                    <a:pt x="64" y="0"/>
                  </a:moveTo>
                  <a:cubicBezTo>
                    <a:pt x="56" y="34"/>
                    <a:pt x="31" y="60"/>
                    <a:pt x="0" y="60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98" y="60"/>
                    <a:pt x="72" y="34"/>
                    <a:pt x="64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9" name="ïšḻïďê-Oval 34"/>
            <p:cNvSpPr/>
            <p:nvPr/>
          </p:nvSpPr>
          <p:spPr bwMode="auto">
            <a:xfrm>
              <a:off x="6045280" y="2872736"/>
              <a:ext cx="1141147" cy="1138628"/>
            </a:xfrm>
            <a:prstGeom prst="ellipse">
              <a:avLst/>
            </a:prstGeom>
            <a:noFill/>
            <a:ln w="6350" cap="flat">
              <a:solidFill>
                <a:schemeClr val="tx1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20" name="Group 35"/>
            <p:cNvGrpSpPr/>
            <p:nvPr/>
          </p:nvGrpSpPr>
          <p:grpSpPr>
            <a:xfrm>
              <a:off x="6315603" y="3137293"/>
              <a:ext cx="620498" cy="622109"/>
              <a:chOff x="1981200" y="1565276"/>
              <a:chExt cx="609601" cy="611188"/>
            </a:xfrm>
            <a:solidFill>
              <a:schemeClr val="tx2"/>
            </a:solidFill>
          </p:grpSpPr>
          <p:sp>
            <p:nvSpPr>
              <p:cNvPr id="42" name="ïšḻïďê-Freeform: Shape 38"/>
              <p:cNvSpPr/>
              <p:nvPr/>
            </p:nvSpPr>
            <p:spPr bwMode="auto">
              <a:xfrm>
                <a:off x="2220913" y="1806576"/>
                <a:ext cx="127000" cy="130175"/>
              </a:xfrm>
              <a:custGeom>
                <a:avLst/>
                <a:gdLst>
                  <a:gd name="T0" fmla="*/ 147 w 191"/>
                  <a:gd name="T1" fmla="*/ 48 h 193"/>
                  <a:gd name="T2" fmla="*/ 120 w 191"/>
                  <a:gd name="T3" fmla="*/ 58 h 193"/>
                  <a:gd name="T4" fmla="*/ 105 w 191"/>
                  <a:gd name="T5" fmla="*/ 67 h 193"/>
                  <a:gd name="T6" fmla="*/ 73 w 191"/>
                  <a:gd name="T7" fmla="*/ 87 h 193"/>
                  <a:gd name="T8" fmla="*/ 59 w 191"/>
                  <a:gd name="T9" fmla="*/ 95 h 193"/>
                  <a:gd name="T10" fmla="*/ 48 w 191"/>
                  <a:gd name="T11" fmla="*/ 99 h 193"/>
                  <a:gd name="T12" fmla="*/ 39 w 191"/>
                  <a:gd name="T13" fmla="*/ 99 h 193"/>
                  <a:gd name="T14" fmla="*/ 31 w 191"/>
                  <a:gd name="T15" fmla="*/ 94 h 193"/>
                  <a:gd name="T16" fmla="*/ 26 w 191"/>
                  <a:gd name="T17" fmla="*/ 78 h 193"/>
                  <a:gd name="T18" fmla="*/ 38 w 191"/>
                  <a:gd name="T19" fmla="*/ 55 h 193"/>
                  <a:gd name="T20" fmla="*/ 67 w 191"/>
                  <a:gd name="T21" fmla="*/ 29 h 193"/>
                  <a:gd name="T22" fmla="*/ 90 w 191"/>
                  <a:gd name="T23" fmla="*/ 20 h 193"/>
                  <a:gd name="T24" fmla="*/ 97 w 191"/>
                  <a:gd name="T25" fmla="*/ 9 h 193"/>
                  <a:gd name="T26" fmla="*/ 96 w 191"/>
                  <a:gd name="T27" fmla="*/ 0 h 193"/>
                  <a:gd name="T28" fmla="*/ 66 w 191"/>
                  <a:gd name="T29" fmla="*/ 9 h 193"/>
                  <a:gd name="T30" fmla="*/ 45 w 191"/>
                  <a:gd name="T31" fmla="*/ 24 h 193"/>
                  <a:gd name="T32" fmla="*/ 32 w 191"/>
                  <a:gd name="T33" fmla="*/ 24 h 193"/>
                  <a:gd name="T34" fmla="*/ 30 w 191"/>
                  <a:gd name="T35" fmla="*/ 22 h 193"/>
                  <a:gd name="T36" fmla="*/ 17 w 191"/>
                  <a:gd name="T37" fmla="*/ 23 h 193"/>
                  <a:gd name="T38" fmla="*/ 12 w 191"/>
                  <a:gd name="T39" fmla="*/ 29 h 193"/>
                  <a:gd name="T40" fmla="*/ 13 w 191"/>
                  <a:gd name="T41" fmla="*/ 42 h 193"/>
                  <a:gd name="T42" fmla="*/ 21 w 191"/>
                  <a:gd name="T43" fmla="*/ 48 h 193"/>
                  <a:gd name="T44" fmla="*/ 5 w 191"/>
                  <a:gd name="T45" fmla="*/ 73 h 193"/>
                  <a:gd name="T46" fmla="*/ 0 w 191"/>
                  <a:gd name="T47" fmla="*/ 95 h 193"/>
                  <a:gd name="T48" fmla="*/ 3 w 191"/>
                  <a:gd name="T49" fmla="*/ 113 h 193"/>
                  <a:gd name="T50" fmla="*/ 13 w 191"/>
                  <a:gd name="T51" fmla="*/ 126 h 193"/>
                  <a:gd name="T52" fmla="*/ 41 w 191"/>
                  <a:gd name="T53" fmla="*/ 135 h 193"/>
                  <a:gd name="T54" fmla="*/ 68 w 191"/>
                  <a:gd name="T55" fmla="*/ 125 h 193"/>
                  <a:gd name="T56" fmla="*/ 83 w 191"/>
                  <a:gd name="T57" fmla="*/ 116 h 193"/>
                  <a:gd name="T58" fmla="*/ 115 w 191"/>
                  <a:gd name="T59" fmla="*/ 96 h 193"/>
                  <a:gd name="T60" fmla="*/ 141 w 191"/>
                  <a:gd name="T61" fmla="*/ 84 h 193"/>
                  <a:gd name="T62" fmla="*/ 158 w 191"/>
                  <a:gd name="T63" fmla="*/ 88 h 193"/>
                  <a:gd name="T64" fmla="*/ 165 w 191"/>
                  <a:gd name="T65" fmla="*/ 106 h 193"/>
                  <a:gd name="T66" fmla="*/ 149 w 191"/>
                  <a:gd name="T67" fmla="*/ 136 h 193"/>
                  <a:gd name="T68" fmla="*/ 119 w 191"/>
                  <a:gd name="T69" fmla="*/ 162 h 193"/>
                  <a:gd name="T70" fmla="*/ 94 w 191"/>
                  <a:gd name="T71" fmla="*/ 172 h 193"/>
                  <a:gd name="T72" fmla="*/ 88 w 191"/>
                  <a:gd name="T73" fmla="*/ 183 h 193"/>
                  <a:gd name="T74" fmla="*/ 89 w 191"/>
                  <a:gd name="T75" fmla="*/ 193 h 193"/>
                  <a:gd name="T76" fmla="*/ 121 w 191"/>
                  <a:gd name="T77" fmla="*/ 181 h 193"/>
                  <a:gd name="T78" fmla="*/ 146 w 191"/>
                  <a:gd name="T79" fmla="*/ 163 h 193"/>
                  <a:gd name="T80" fmla="*/ 159 w 191"/>
                  <a:gd name="T81" fmla="*/ 163 h 193"/>
                  <a:gd name="T82" fmla="*/ 161 w 191"/>
                  <a:gd name="T83" fmla="*/ 164 h 193"/>
                  <a:gd name="T84" fmla="*/ 173 w 191"/>
                  <a:gd name="T85" fmla="*/ 163 h 193"/>
                  <a:gd name="T86" fmla="*/ 178 w 191"/>
                  <a:gd name="T87" fmla="*/ 157 h 193"/>
                  <a:gd name="T88" fmla="*/ 177 w 191"/>
                  <a:gd name="T89" fmla="*/ 145 h 193"/>
                  <a:gd name="T90" fmla="*/ 169 w 191"/>
                  <a:gd name="T91" fmla="*/ 138 h 193"/>
                  <a:gd name="T92" fmla="*/ 186 w 191"/>
                  <a:gd name="T93" fmla="*/ 111 h 193"/>
                  <a:gd name="T94" fmla="*/ 191 w 191"/>
                  <a:gd name="T95" fmla="*/ 88 h 193"/>
                  <a:gd name="T96" fmla="*/ 187 w 191"/>
                  <a:gd name="T97" fmla="*/ 70 h 193"/>
                  <a:gd name="T98" fmla="*/ 176 w 191"/>
                  <a:gd name="T99" fmla="*/ 56 h 193"/>
                  <a:gd name="T100" fmla="*/ 147 w 191"/>
                  <a:gd name="T101" fmla="*/ 48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91" h="193">
                    <a:moveTo>
                      <a:pt x="147" y="48"/>
                    </a:moveTo>
                    <a:cubicBezTo>
                      <a:pt x="136" y="49"/>
                      <a:pt x="120" y="58"/>
                      <a:pt x="120" y="58"/>
                    </a:cubicBezTo>
                    <a:cubicBezTo>
                      <a:pt x="116" y="60"/>
                      <a:pt x="109" y="64"/>
                      <a:pt x="105" y="67"/>
                    </a:cubicBezTo>
                    <a:cubicBezTo>
                      <a:pt x="73" y="87"/>
                      <a:pt x="73" y="87"/>
                      <a:pt x="73" y="87"/>
                    </a:cubicBezTo>
                    <a:cubicBezTo>
                      <a:pt x="68" y="90"/>
                      <a:pt x="63" y="93"/>
                      <a:pt x="59" y="95"/>
                    </a:cubicBezTo>
                    <a:cubicBezTo>
                      <a:pt x="55" y="97"/>
                      <a:pt x="51" y="98"/>
                      <a:pt x="48" y="99"/>
                    </a:cubicBezTo>
                    <a:cubicBezTo>
                      <a:pt x="45" y="100"/>
                      <a:pt x="42" y="99"/>
                      <a:pt x="39" y="99"/>
                    </a:cubicBezTo>
                    <a:cubicBezTo>
                      <a:pt x="36" y="98"/>
                      <a:pt x="34" y="96"/>
                      <a:pt x="31" y="94"/>
                    </a:cubicBezTo>
                    <a:cubicBezTo>
                      <a:pt x="27" y="91"/>
                      <a:pt x="25" y="85"/>
                      <a:pt x="26" y="78"/>
                    </a:cubicBezTo>
                    <a:cubicBezTo>
                      <a:pt x="26" y="71"/>
                      <a:pt x="30" y="63"/>
                      <a:pt x="38" y="55"/>
                    </a:cubicBezTo>
                    <a:cubicBezTo>
                      <a:pt x="47" y="44"/>
                      <a:pt x="56" y="35"/>
                      <a:pt x="67" y="29"/>
                    </a:cubicBezTo>
                    <a:cubicBezTo>
                      <a:pt x="77" y="23"/>
                      <a:pt x="90" y="20"/>
                      <a:pt x="90" y="20"/>
                    </a:cubicBezTo>
                    <a:cubicBezTo>
                      <a:pt x="95" y="19"/>
                      <a:pt x="98" y="14"/>
                      <a:pt x="97" y="9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86" y="1"/>
                      <a:pt x="76" y="4"/>
                      <a:pt x="66" y="9"/>
                    </a:cubicBezTo>
                    <a:cubicBezTo>
                      <a:pt x="56" y="15"/>
                      <a:pt x="45" y="24"/>
                      <a:pt x="45" y="24"/>
                    </a:cubicBezTo>
                    <a:cubicBezTo>
                      <a:pt x="41" y="27"/>
                      <a:pt x="35" y="27"/>
                      <a:pt x="32" y="24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6" y="19"/>
                      <a:pt x="20" y="19"/>
                      <a:pt x="17" y="23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9" y="33"/>
                      <a:pt x="10" y="38"/>
                      <a:pt x="13" y="42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14" y="57"/>
                      <a:pt x="9" y="65"/>
                      <a:pt x="5" y="73"/>
                    </a:cubicBezTo>
                    <a:cubicBezTo>
                      <a:pt x="2" y="81"/>
                      <a:pt x="0" y="89"/>
                      <a:pt x="0" y="95"/>
                    </a:cubicBezTo>
                    <a:cubicBezTo>
                      <a:pt x="0" y="102"/>
                      <a:pt x="1" y="108"/>
                      <a:pt x="3" y="113"/>
                    </a:cubicBezTo>
                    <a:cubicBezTo>
                      <a:pt x="5" y="118"/>
                      <a:pt x="9" y="122"/>
                      <a:pt x="13" y="126"/>
                    </a:cubicBezTo>
                    <a:cubicBezTo>
                      <a:pt x="22" y="133"/>
                      <a:pt x="31" y="136"/>
                      <a:pt x="41" y="135"/>
                    </a:cubicBezTo>
                    <a:cubicBezTo>
                      <a:pt x="52" y="134"/>
                      <a:pt x="68" y="125"/>
                      <a:pt x="68" y="125"/>
                    </a:cubicBezTo>
                    <a:cubicBezTo>
                      <a:pt x="73" y="123"/>
                      <a:pt x="79" y="119"/>
                      <a:pt x="83" y="116"/>
                    </a:cubicBezTo>
                    <a:cubicBezTo>
                      <a:pt x="115" y="96"/>
                      <a:pt x="115" y="96"/>
                      <a:pt x="115" y="96"/>
                    </a:cubicBezTo>
                    <a:cubicBezTo>
                      <a:pt x="126" y="89"/>
                      <a:pt x="135" y="85"/>
                      <a:pt x="141" y="84"/>
                    </a:cubicBezTo>
                    <a:cubicBezTo>
                      <a:pt x="148" y="83"/>
                      <a:pt x="153" y="84"/>
                      <a:pt x="158" y="88"/>
                    </a:cubicBezTo>
                    <a:cubicBezTo>
                      <a:pt x="163" y="93"/>
                      <a:pt x="166" y="99"/>
                      <a:pt x="165" y="106"/>
                    </a:cubicBezTo>
                    <a:cubicBezTo>
                      <a:pt x="164" y="114"/>
                      <a:pt x="159" y="124"/>
                      <a:pt x="149" y="136"/>
                    </a:cubicBezTo>
                    <a:cubicBezTo>
                      <a:pt x="140" y="147"/>
                      <a:pt x="130" y="156"/>
                      <a:pt x="119" y="162"/>
                    </a:cubicBezTo>
                    <a:cubicBezTo>
                      <a:pt x="109" y="169"/>
                      <a:pt x="94" y="172"/>
                      <a:pt x="94" y="172"/>
                    </a:cubicBezTo>
                    <a:cubicBezTo>
                      <a:pt x="90" y="174"/>
                      <a:pt x="87" y="179"/>
                      <a:pt x="88" y="183"/>
                    </a:cubicBezTo>
                    <a:cubicBezTo>
                      <a:pt x="89" y="193"/>
                      <a:pt x="89" y="193"/>
                      <a:pt x="89" y="193"/>
                    </a:cubicBezTo>
                    <a:cubicBezTo>
                      <a:pt x="99" y="191"/>
                      <a:pt x="110" y="188"/>
                      <a:pt x="121" y="181"/>
                    </a:cubicBezTo>
                    <a:cubicBezTo>
                      <a:pt x="132" y="175"/>
                      <a:pt x="146" y="163"/>
                      <a:pt x="146" y="163"/>
                    </a:cubicBezTo>
                    <a:cubicBezTo>
                      <a:pt x="150" y="160"/>
                      <a:pt x="155" y="160"/>
                      <a:pt x="159" y="163"/>
                    </a:cubicBezTo>
                    <a:cubicBezTo>
                      <a:pt x="161" y="164"/>
                      <a:pt x="161" y="164"/>
                      <a:pt x="161" y="164"/>
                    </a:cubicBezTo>
                    <a:cubicBezTo>
                      <a:pt x="164" y="167"/>
                      <a:pt x="170" y="167"/>
                      <a:pt x="173" y="163"/>
                    </a:cubicBezTo>
                    <a:cubicBezTo>
                      <a:pt x="178" y="157"/>
                      <a:pt x="178" y="157"/>
                      <a:pt x="178" y="157"/>
                    </a:cubicBezTo>
                    <a:cubicBezTo>
                      <a:pt x="181" y="153"/>
                      <a:pt x="181" y="148"/>
                      <a:pt x="177" y="145"/>
                    </a:cubicBezTo>
                    <a:cubicBezTo>
                      <a:pt x="169" y="138"/>
                      <a:pt x="169" y="138"/>
                      <a:pt x="169" y="138"/>
                    </a:cubicBezTo>
                    <a:cubicBezTo>
                      <a:pt x="176" y="128"/>
                      <a:pt x="182" y="119"/>
                      <a:pt x="186" y="111"/>
                    </a:cubicBezTo>
                    <a:cubicBezTo>
                      <a:pt x="189" y="103"/>
                      <a:pt x="191" y="95"/>
                      <a:pt x="191" y="88"/>
                    </a:cubicBezTo>
                    <a:cubicBezTo>
                      <a:pt x="191" y="82"/>
                      <a:pt x="190" y="76"/>
                      <a:pt x="187" y="70"/>
                    </a:cubicBezTo>
                    <a:cubicBezTo>
                      <a:pt x="185" y="65"/>
                      <a:pt x="181" y="60"/>
                      <a:pt x="176" y="56"/>
                    </a:cubicBezTo>
                    <a:cubicBezTo>
                      <a:pt x="167" y="49"/>
                      <a:pt x="158" y="46"/>
                      <a:pt x="147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3" name="ïšḻïďê-Freeform: Shape 39"/>
              <p:cNvSpPr/>
              <p:nvPr/>
            </p:nvSpPr>
            <p:spPr bwMode="auto">
              <a:xfrm>
                <a:off x="2098675" y="2098676"/>
                <a:ext cx="119063" cy="77788"/>
              </a:xfrm>
              <a:custGeom>
                <a:avLst/>
                <a:gdLst>
                  <a:gd name="T0" fmla="*/ 0 w 178"/>
                  <a:gd name="T1" fmla="*/ 35 h 116"/>
                  <a:gd name="T2" fmla="*/ 81 w 178"/>
                  <a:gd name="T3" fmla="*/ 116 h 116"/>
                  <a:gd name="T4" fmla="*/ 178 w 178"/>
                  <a:gd name="T5" fmla="*/ 47 h 116"/>
                  <a:gd name="T6" fmla="*/ 0 w 178"/>
                  <a:gd name="T7" fmla="*/ 3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8" h="116">
                    <a:moveTo>
                      <a:pt x="0" y="35"/>
                    </a:moveTo>
                    <a:cubicBezTo>
                      <a:pt x="27" y="62"/>
                      <a:pt x="54" y="89"/>
                      <a:pt x="81" y="116"/>
                    </a:cubicBezTo>
                    <a:cubicBezTo>
                      <a:pt x="116" y="95"/>
                      <a:pt x="148" y="72"/>
                      <a:pt x="178" y="47"/>
                    </a:cubicBezTo>
                    <a:cubicBezTo>
                      <a:pt x="133" y="1"/>
                      <a:pt x="57" y="0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4" name="ïšḻïďê-Freeform: Shape 40"/>
              <p:cNvSpPr/>
              <p:nvPr/>
            </p:nvSpPr>
            <p:spPr bwMode="auto">
              <a:xfrm>
                <a:off x="2047875" y="1625601"/>
                <a:ext cx="471488" cy="492125"/>
              </a:xfrm>
              <a:custGeom>
                <a:avLst/>
                <a:gdLst>
                  <a:gd name="T0" fmla="*/ 693 w 704"/>
                  <a:gd name="T1" fmla="*/ 267 h 735"/>
                  <a:gd name="T2" fmla="*/ 691 w 704"/>
                  <a:gd name="T3" fmla="*/ 265 h 735"/>
                  <a:gd name="T4" fmla="*/ 704 w 704"/>
                  <a:gd name="T5" fmla="*/ 71 h 735"/>
                  <a:gd name="T6" fmla="*/ 648 w 704"/>
                  <a:gd name="T7" fmla="*/ 16 h 735"/>
                  <a:gd name="T8" fmla="*/ 426 w 704"/>
                  <a:gd name="T9" fmla="*/ 0 h 735"/>
                  <a:gd name="T10" fmla="*/ 16 w 704"/>
                  <a:gd name="T11" fmla="*/ 475 h 735"/>
                  <a:gd name="T12" fmla="*/ 0 w 704"/>
                  <a:gd name="T13" fmla="*/ 666 h 735"/>
                  <a:gd name="T14" fmla="*/ 56 w 704"/>
                  <a:gd name="T15" fmla="*/ 722 h 735"/>
                  <a:gd name="T16" fmla="*/ 276 w 704"/>
                  <a:gd name="T17" fmla="*/ 735 h 735"/>
                  <a:gd name="T18" fmla="*/ 693 w 704"/>
                  <a:gd name="T19" fmla="*/ 267 h 735"/>
                  <a:gd name="T20" fmla="*/ 460 w 704"/>
                  <a:gd name="T21" fmla="*/ 476 h 735"/>
                  <a:gd name="T22" fmla="*/ 275 w 704"/>
                  <a:gd name="T23" fmla="*/ 467 h 735"/>
                  <a:gd name="T24" fmla="*/ 246 w 704"/>
                  <a:gd name="T25" fmla="*/ 262 h 735"/>
                  <a:gd name="T26" fmla="*/ 430 w 704"/>
                  <a:gd name="T27" fmla="*/ 272 h 735"/>
                  <a:gd name="T28" fmla="*/ 460 w 704"/>
                  <a:gd name="T29" fmla="*/ 476 h 7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04" h="735">
                    <a:moveTo>
                      <a:pt x="693" y="267"/>
                    </a:moveTo>
                    <a:cubicBezTo>
                      <a:pt x="692" y="267"/>
                      <a:pt x="692" y="266"/>
                      <a:pt x="691" y="265"/>
                    </a:cubicBezTo>
                    <a:cubicBezTo>
                      <a:pt x="634" y="208"/>
                      <a:pt x="633" y="115"/>
                      <a:pt x="704" y="71"/>
                    </a:cubicBezTo>
                    <a:cubicBezTo>
                      <a:pt x="686" y="53"/>
                      <a:pt x="667" y="34"/>
                      <a:pt x="648" y="16"/>
                    </a:cubicBezTo>
                    <a:cubicBezTo>
                      <a:pt x="578" y="59"/>
                      <a:pt x="484" y="58"/>
                      <a:pt x="426" y="0"/>
                    </a:cubicBezTo>
                    <a:cubicBezTo>
                      <a:pt x="272" y="142"/>
                      <a:pt x="169" y="333"/>
                      <a:pt x="16" y="475"/>
                    </a:cubicBezTo>
                    <a:cubicBezTo>
                      <a:pt x="72" y="531"/>
                      <a:pt x="71" y="623"/>
                      <a:pt x="0" y="666"/>
                    </a:cubicBezTo>
                    <a:cubicBezTo>
                      <a:pt x="19" y="685"/>
                      <a:pt x="37" y="703"/>
                      <a:pt x="56" y="722"/>
                    </a:cubicBezTo>
                    <a:cubicBezTo>
                      <a:pt x="127" y="679"/>
                      <a:pt x="219" y="678"/>
                      <a:pt x="276" y="735"/>
                    </a:cubicBezTo>
                    <a:cubicBezTo>
                      <a:pt x="432" y="596"/>
                      <a:pt x="537" y="406"/>
                      <a:pt x="693" y="267"/>
                    </a:cubicBezTo>
                    <a:close/>
                    <a:moveTo>
                      <a:pt x="460" y="476"/>
                    </a:moveTo>
                    <a:cubicBezTo>
                      <a:pt x="417" y="530"/>
                      <a:pt x="334" y="525"/>
                      <a:pt x="275" y="467"/>
                    </a:cubicBezTo>
                    <a:cubicBezTo>
                      <a:pt x="217" y="408"/>
                      <a:pt x="204" y="317"/>
                      <a:pt x="246" y="262"/>
                    </a:cubicBezTo>
                    <a:cubicBezTo>
                      <a:pt x="288" y="208"/>
                      <a:pt x="371" y="212"/>
                      <a:pt x="430" y="272"/>
                    </a:cubicBezTo>
                    <a:cubicBezTo>
                      <a:pt x="490" y="331"/>
                      <a:pt x="502" y="422"/>
                      <a:pt x="460" y="4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5" name="ïšḻïďê-Freeform: Shape 41"/>
              <p:cNvSpPr/>
              <p:nvPr/>
            </p:nvSpPr>
            <p:spPr bwMode="auto">
              <a:xfrm>
                <a:off x="2493963" y="1687513"/>
                <a:ext cx="96838" cy="104775"/>
              </a:xfrm>
              <a:custGeom>
                <a:avLst/>
                <a:gdLst>
                  <a:gd name="T0" fmla="*/ 47 w 146"/>
                  <a:gd name="T1" fmla="*/ 155 h 157"/>
                  <a:gd name="T2" fmla="*/ 49 w 146"/>
                  <a:gd name="T3" fmla="*/ 157 h 157"/>
                  <a:gd name="T4" fmla="*/ 146 w 146"/>
                  <a:gd name="T5" fmla="*/ 87 h 157"/>
                  <a:gd name="T6" fmla="*/ 59 w 146"/>
                  <a:gd name="T7" fmla="*/ 0 h 157"/>
                  <a:gd name="T8" fmla="*/ 47 w 146"/>
                  <a:gd name="T9" fmla="*/ 155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6" h="157">
                    <a:moveTo>
                      <a:pt x="47" y="155"/>
                    </a:moveTo>
                    <a:cubicBezTo>
                      <a:pt x="47" y="155"/>
                      <a:pt x="48" y="156"/>
                      <a:pt x="49" y="157"/>
                    </a:cubicBezTo>
                    <a:cubicBezTo>
                      <a:pt x="79" y="131"/>
                      <a:pt x="111" y="108"/>
                      <a:pt x="146" y="87"/>
                    </a:cubicBezTo>
                    <a:cubicBezTo>
                      <a:pt x="117" y="58"/>
                      <a:pt x="88" y="29"/>
                      <a:pt x="59" y="0"/>
                    </a:cubicBezTo>
                    <a:cubicBezTo>
                      <a:pt x="2" y="35"/>
                      <a:pt x="0" y="108"/>
                      <a:pt x="47" y="1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6" name="ïšḻïďê-Freeform: Shape 42"/>
              <p:cNvSpPr/>
              <p:nvPr/>
            </p:nvSpPr>
            <p:spPr bwMode="auto">
              <a:xfrm>
                <a:off x="2346325" y="1565276"/>
                <a:ext cx="122238" cy="80963"/>
              </a:xfrm>
              <a:custGeom>
                <a:avLst/>
                <a:gdLst>
                  <a:gd name="T0" fmla="*/ 181 w 181"/>
                  <a:gd name="T1" fmla="*/ 85 h 120"/>
                  <a:gd name="T2" fmla="*/ 96 w 181"/>
                  <a:gd name="T3" fmla="*/ 0 h 120"/>
                  <a:gd name="T4" fmla="*/ 0 w 181"/>
                  <a:gd name="T5" fmla="*/ 71 h 120"/>
                  <a:gd name="T6" fmla="*/ 181 w 181"/>
                  <a:gd name="T7" fmla="*/ 85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1" h="120">
                    <a:moveTo>
                      <a:pt x="181" y="85"/>
                    </a:moveTo>
                    <a:cubicBezTo>
                      <a:pt x="153" y="57"/>
                      <a:pt x="124" y="29"/>
                      <a:pt x="96" y="0"/>
                    </a:cubicBezTo>
                    <a:cubicBezTo>
                      <a:pt x="62" y="21"/>
                      <a:pt x="30" y="45"/>
                      <a:pt x="0" y="71"/>
                    </a:cubicBezTo>
                    <a:cubicBezTo>
                      <a:pt x="47" y="118"/>
                      <a:pt x="124" y="120"/>
                      <a:pt x="181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7" name="ïšḻïďê-Freeform: Shape 43"/>
              <p:cNvSpPr/>
              <p:nvPr/>
            </p:nvSpPr>
            <p:spPr bwMode="auto">
              <a:xfrm>
                <a:off x="1981200" y="1955801"/>
                <a:ext cx="93663" cy="101600"/>
              </a:xfrm>
              <a:custGeom>
                <a:avLst/>
                <a:gdLst>
                  <a:gd name="T0" fmla="*/ 96 w 141"/>
                  <a:gd name="T1" fmla="*/ 0 h 152"/>
                  <a:gd name="T2" fmla="*/ 0 w 141"/>
                  <a:gd name="T3" fmla="*/ 71 h 152"/>
                  <a:gd name="T4" fmla="*/ 81 w 141"/>
                  <a:gd name="T5" fmla="*/ 152 h 152"/>
                  <a:gd name="T6" fmla="*/ 96 w 141"/>
                  <a:gd name="T7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1" h="152">
                    <a:moveTo>
                      <a:pt x="96" y="0"/>
                    </a:moveTo>
                    <a:cubicBezTo>
                      <a:pt x="66" y="26"/>
                      <a:pt x="34" y="50"/>
                      <a:pt x="0" y="71"/>
                    </a:cubicBezTo>
                    <a:cubicBezTo>
                      <a:pt x="27" y="98"/>
                      <a:pt x="54" y="125"/>
                      <a:pt x="81" y="152"/>
                    </a:cubicBezTo>
                    <a:cubicBezTo>
                      <a:pt x="139" y="118"/>
                      <a:pt x="141" y="45"/>
                      <a:pt x="9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8" name="ïšḻïďê-Freeform: Shape 44"/>
              <p:cNvSpPr/>
              <p:nvPr/>
            </p:nvSpPr>
            <p:spPr bwMode="auto">
              <a:xfrm>
                <a:off x="2370138" y="1960563"/>
                <a:ext cx="195263" cy="195263"/>
              </a:xfrm>
              <a:custGeom>
                <a:avLst/>
                <a:gdLst>
                  <a:gd name="T0" fmla="*/ 146 w 292"/>
                  <a:gd name="T1" fmla="*/ 0 h 292"/>
                  <a:gd name="T2" fmla="*/ 0 w 292"/>
                  <a:gd name="T3" fmla="*/ 146 h 292"/>
                  <a:gd name="T4" fmla="*/ 146 w 292"/>
                  <a:gd name="T5" fmla="*/ 292 h 292"/>
                  <a:gd name="T6" fmla="*/ 292 w 292"/>
                  <a:gd name="T7" fmla="*/ 146 h 292"/>
                  <a:gd name="T8" fmla="*/ 146 w 292"/>
                  <a:gd name="T9" fmla="*/ 0 h 292"/>
                  <a:gd name="T10" fmla="*/ 146 w 292"/>
                  <a:gd name="T11" fmla="*/ 201 h 292"/>
                  <a:gd name="T12" fmla="*/ 92 w 292"/>
                  <a:gd name="T13" fmla="*/ 146 h 292"/>
                  <a:gd name="T14" fmla="*/ 146 w 292"/>
                  <a:gd name="T15" fmla="*/ 92 h 292"/>
                  <a:gd name="T16" fmla="*/ 200 w 292"/>
                  <a:gd name="T17" fmla="*/ 146 h 292"/>
                  <a:gd name="T18" fmla="*/ 146 w 292"/>
                  <a:gd name="T19" fmla="*/ 201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2" h="292">
                    <a:moveTo>
                      <a:pt x="146" y="0"/>
                    </a:moveTo>
                    <a:cubicBezTo>
                      <a:pt x="65" y="0"/>
                      <a:pt x="0" y="66"/>
                      <a:pt x="0" y="146"/>
                    </a:cubicBezTo>
                    <a:cubicBezTo>
                      <a:pt x="0" y="227"/>
                      <a:pt x="65" y="292"/>
                      <a:pt x="146" y="292"/>
                    </a:cubicBezTo>
                    <a:cubicBezTo>
                      <a:pt x="227" y="292"/>
                      <a:pt x="292" y="227"/>
                      <a:pt x="292" y="146"/>
                    </a:cubicBezTo>
                    <a:cubicBezTo>
                      <a:pt x="292" y="66"/>
                      <a:pt x="227" y="0"/>
                      <a:pt x="146" y="0"/>
                    </a:cubicBezTo>
                    <a:close/>
                    <a:moveTo>
                      <a:pt x="146" y="201"/>
                    </a:moveTo>
                    <a:cubicBezTo>
                      <a:pt x="116" y="201"/>
                      <a:pt x="92" y="176"/>
                      <a:pt x="92" y="146"/>
                    </a:cubicBezTo>
                    <a:cubicBezTo>
                      <a:pt x="92" y="117"/>
                      <a:pt x="116" y="92"/>
                      <a:pt x="146" y="92"/>
                    </a:cubicBezTo>
                    <a:cubicBezTo>
                      <a:pt x="176" y="92"/>
                      <a:pt x="200" y="117"/>
                      <a:pt x="200" y="146"/>
                    </a:cubicBezTo>
                    <a:cubicBezTo>
                      <a:pt x="200" y="176"/>
                      <a:pt x="176" y="201"/>
                      <a:pt x="146" y="2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9" name="ïšḻïďê-Freeform: Shape 45"/>
              <p:cNvSpPr/>
              <p:nvPr/>
            </p:nvSpPr>
            <p:spPr bwMode="auto">
              <a:xfrm>
                <a:off x="1990725" y="1604963"/>
                <a:ext cx="195263" cy="195263"/>
              </a:xfrm>
              <a:custGeom>
                <a:avLst/>
                <a:gdLst>
                  <a:gd name="T0" fmla="*/ 146 w 292"/>
                  <a:gd name="T1" fmla="*/ 292 h 292"/>
                  <a:gd name="T2" fmla="*/ 292 w 292"/>
                  <a:gd name="T3" fmla="*/ 146 h 292"/>
                  <a:gd name="T4" fmla="*/ 146 w 292"/>
                  <a:gd name="T5" fmla="*/ 0 h 292"/>
                  <a:gd name="T6" fmla="*/ 0 w 292"/>
                  <a:gd name="T7" fmla="*/ 146 h 292"/>
                  <a:gd name="T8" fmla="*/ 146 w 292"/>
                  <a:gd name="T9" fmla="*/ 292 h 292"/>
                  <a:gd name="T10" fmla="*/ 146 w 292"/>
                  <a:gd name="T11" fmla="*/ 92 h 292"/>
                  <a:gd name="T12" fmla="*/ 200 w 292"/>
                  <a:gd name="T13" fmla="*/ 146 h 292"/>
                  <a:gd name="T14" fmla="*/ 146 w 292"/>
                  <a:gd name="T15" fmla="*/ 201 h 292"/>
                  <a:gd name="T16" fmla="*/ 91 w 292"/>
                  <a:gd name="T17" fmla="*/ 146 h 292"/>
                  <a:gd name="T18" fmla="*/ 146 w 292"/>
                  <a:gd name="T19" fmla="*/ 9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2" h="292">
                    <a:moveTo>
                      <a:pt x="146" y="292"/>
                    </a:moveTo>
                    <a:cubicBezTo>
                      <a:pt x="226" y="292"/>
                      <a:pt x="292" y="227"/>
                      <a:pt x="292" y="146"/>
                    </a:cubicBezTo>
                    <a:cubicBezTo>
                      <a:pt x="292" y="66"/>
                      <a:pt x="226" y="0"/>
                      <a:pt x="146" y="0"/>
                    </a:cubicBezTo>
                    <a:cubicBezTo>
                      <a:pt x="65" y="0"/>
                      <a:pt x="0" y="66"/>
                      <a:pt x="0" y="146"/>
                    </a:cubicBezTo>
                    <a:cubicBezTo>
                      <a:pt x="0" y="227"/>
                      <a:pt x="65" y="292"/>
                      <a:pt x="146" y="292"/>
                    </a:cubicBezTo>
                    <a:close/>
                    <a:moveTo>
                      <a:pt x="146" y="92"/>
                    </a:moveTo>
                    <a:cubicBezTo>
                      <a:pt x="175" y="92"/>
                      <a:pt x="200" y="116"/>
                      <a:pt x="200" y="146"/>
                    </a:cubicBezTo>
                    <a:cubicBezTo>
                      <a:pt x="200" y="176"/>
                      <a:pt x="175" y="201"/>
                      <a:pt x="146" y="201"/>
                    </a:cubicBezTo>
                    <a:cubicBezTo>
                      <a:pt x="116" y="201"/>
                      <a:pt x="91" y="176"/>
                      <a:pt x="91" y="146"/>
                    </a:cubicBezTo>
                    <a:cubicBezTo>
                      <a:pt x="91" y="116"/>
                      <a:pt x="116" y="92"/>
                      <a:pt x="146" y="9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21" name="ïšḻïďê-Freeform: Shape 36"/>
            <p:cNvSpPr/>
            <p:nvPr/>
          </p:nvSpPr>
          <p:spPr bwMode="auto">
            <a:xfrm rot="2700000">
              <a:off x="7415537" y="2399867"/>
              <a:ext cx="381000" cy="177800"/>
            </a:xfrm>
            <a:custGeom>
              <a:avLst/>
              <a:gdLst>
                <a:gd name="T0" fmla="*/ 64 w 129"/>
                <a:gd name="T1" fmla="*/ 0 h 60"/>
                <a:gd name="T2" fmla="*/ 0 w 129"/>
                <a:gd name="T3" fmla="*/ 60 h 60"/>
                <a:gd name="T4" fmla="*/ 129 w 129"/>
                <a:gd name="T5" fmla="*/ 60 h 60"/>
                <a:gd name="T6" fmla="*/ 64 w 129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" h="60">
                  <a:moveTo>
                    <a:pt x="64" y="0"/>
                  </a:moveTo>
                  <a:cubicBezTo>
                    <a:pt x="56" y="34"/>
                    <a:pt x="31" y="60"/>
                    <a:pt x="0" y="60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98" y="60"/>
                    <a:pt x="72" y="34"/>
                    <a:pt x="64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2" name="ïšḻïďê-Oval 47"/>
            <p:cNvSpPr/>
            <p:nvPr/>
          </p:nvSpPr>
          <p:spPr bwMode="auto">
            <a:xfrm>
              <a:off x="6045280" y="4626023"/>
              <a:ext cx="1141147" cy="1141148"/>
            </a:xfrm>
            <a:prstGeom prst="ellipse">
              <a:avLst/>
            </a:prstGeom>
            <a:noFill/>
            <a:ln w="6350" cap="flat">
              <a:solidFill>
                <a:schemeClr val="tx1"/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23" name="Group 48"/>
            <p:cNvGrpSpPr/>
            <p:nvPr/>
          </p:nvGrpSpPr>
          <p:grpSpPr>
            <a:xfrm>
              <a:off x="6315596" y="4937880"/>
              <a:ext cx="556096" cy="532544"/>
              <a:chOff x="5699125" y="234951"/>
              <a:chExt cx="487363" cy="466725"/>
            </a:xfrm>
            <a:solidFill>
              <a:schemeClr val="tx2"/>
            </a:solidFill>
          </p:grpSpPr>
          <p:sp>
            <p:nvSpPr>
              <p:cNvPr id="37" name="ïšḻïďê-Freeform: Shape 51"/>
              <p:cNvSpPr/>
              <p:nvPr/>
            </p:nvSpPr>
            <p:spPr bwMode="auto">
              <a:xfrm>
                <a:off x="5700713" y="234951"/>
                <a:ext cx="485775" cy="239713"/>
              </a:xfrm>
              <a:custGeom>
                <a:avLst/>
                <a:gdLst>
                  <a:gd name="T0" fmla="*/ 16 w 727"/>
                  <a:gd name="T1" fmla="*/ 357 h 357"/>
                  <a:gd name="T2" fmla="*/ 22 w 727"/>
                  <a:gd name="T3" fmla="*/ 356 h 357"/>
                  <a:gd name="T4" fmla="*/ 251 w 727"/>
                  <a:gd name="T5" fmla="*/ 260 h 357"/>
                  <a:gd name="T6" fmla="*/ 493 w 727"/>
                  <a:gd name="T7" fmla="*/ 210 h 357"/>
                  <a:gd name="T8" fmla="*/ 661 w 727"/>
                  <a:gd name="T9" fmla="*/ 72 h 357"/>
                  <a:gd name="T10" fmla="*/ 688 w 727"/>
                  <a:gd name="T11" fmla="*/ 104 h 357"/>
                  <a:gd name="T12" fmla="*/ 727 w 727"/>
                  <a:gd name="T13" fmla="*/ 0 h 357"/>
                  <a:gd name="T14" fmla="*/ 617 w 727"/>
                  <a:gd name="T15" fmla="*/ 18 h 357"/>
                  <a:gd name="T16" fmla="*/ 644 w 727"/>
                  <a:gd name="T17" fmla="*/ 51 h 357"/>
                  <a:gd name="T18" fmla="*/ 481 w 727"/>
                  <a:gd name="T19" fmla="*/ 184 h 357"/>
                  <a:gd name="T20" fmla="*/ 244 w 727"/>
                  <a:gd name="T21" fmla="*/ 233 h 357"/>
                  <a:gd name="T22" fmla="*/ 11 w 727"/>
                  <a:gd name="T23" fmla="*/ 331 h 357"/>
                  <a:gd name="T24" fmla="*/ 3 w 727"/>
                  <a:gd name="T25" fmla="*/ 349 h 357"/>
                  <a:gd name="T26" fmla="*/ 16 w 727"/>
                  <a:gd name="T27" fmla="*/ 357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7" h="357">
                    <a:moveTo>
                      <a:pt x="16" y="357"/>
                    </a:moveTo>
                    <a:cubicBezTo>
                      <a:pt x="18" y="357"/>
                      <a:pt x="20" y="357"/>
                      <a:pt x="22" y="356"/>
                    </a:cubicBezTo>
                    <a:cubicBezTo>
                      <a:pt x="251" y="260"/>
                      <a:pt x="251" y="260"/>
                      <a:pt x="251" y="260"/>
                    </a:cubicBezTo>
                    <a:cubicBezTo>
                      <a:pt x="493" y="210"/>
                      <a:pt x="493" y="210"/>
                      <a:pt x="493" y="210"/>
                    </a:cubicBezTo>
                    <a:cubicBezTo>
                      <a:pt x="661" y="72"/>
                      <a:pt x="661" y="72"/>
                      <a:pt x="661" y="72"/>
                    </a:cubicBezTo>
                    <a:cubicBezTo>
                      <a:pt x="688" y="104"/>
                      <a:pt x="688" y="104"/>
                      <a:pt x="688" y="104"/>
                    </a:cubicBezTo>
                    <a:cubicBezTo>
                      <a:pt x="727" y="0"/>
                      <a:pt x="727" y="0"/>
                      <a:pt x="727" y="0"/>
                    </a:cubicBezTo>
                    <a:cubicBezTo>
                      <a:pt x="617" y="18"/>
                      <a:pt x="617" y="18"/>
                      <a:pt x="617" y="18"/>
                    </a:cubicBezTo>
                    <a:cubicBezTo>
                      <a:pt x="644" y="51"/>
                      <a:pt x="644" y="51"/>
                      <a:pt x="644" y="51"/>
                    </a:cubicBezTo>
                    <a:cubicBezTo>
                      <a:pt x="481" y="184"/>
                      <a:pt x="481" y="184"/>
                      <a:pt x="481" y="184"/>
                    </a:cubicBezTo>
                    <a:cubicBezTo>
                      <a:pt x="244" y="233"/>
                      <a:pt x="244" y="233"/>
                      <a:pt x="244" y="233"/>
                    </a:cubicBezTo>
                    <a:cubicBezTo>
                      <a:pt x="11" y="331"/>
                      <a:pt x="11" y="331"/>
                      <a:pt x="11" y="331"/>
                    </a:cubicBezTo>
                    <a:cubicBezTo>
                      <a:pt x="4" y="334"/>
                      <a:pt x="0" y="342"/>
                      <a:pt x="3" y="349"/>
                    </a:cubicBezTo>
                    <a:cubicBezTo>
                      <a:pt x="6" y="354"/>
                      <a:pt x="11" y="357"/>
                      <a:pt x="16" y="3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8" name="ïšḻïďê-Rectangle 52"/>
              <p:cNvSpPr/>
              <p:nvPr/>
            </p:nvSpPr>
            <p:spPr bwMode="auto">
              <a:xfrm>
                <a:off x="5699125" y="549276"/>
                <a:ext cx="92075" cy="152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9" name="ïšḻïďê-Rectangle 53"/>
              <p:cNvSpPr/>
              <p:nvPr/>
            </p:nvSpPr>
            <p:spPr bwMode="auto">
              <a:xfrm>
                <a:off x="5826125" y="496888"/>
                <a:ext cx="93663" cy="2047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0" name="ïšḻïďê-Rectangle 54"/>
              <p:cNvSpPr/>
              <p:nvPr/>
            </p:nvSpPr>
            <p:spPr bwMode="auto">
              <a:xfrm>
                <a:off x="5959475" y="469901"/>
                <a:ext cx="93663" cy="2317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41" name="ïšḻïďê-Rectangle 55"/>
              <p:cNvSpPr/>
              <p:nvPr/>
            </p:nvSpPr>
            <p:spPr bwMode="auto">
              <a:xfrm>
                <a:off x="6092825" y="363538"/>
                <a:ext cx="93663" cy="3381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24" name="ïšḻïďê-Freeform: Shape 49"/>
            <p:cNvSpPr/>
            <p:nvPr/>
          </p:nvSpPr>
          <p:spPr bwMode="auto">
            <a:xfrm rot="5400000">
              <a:off x="7355142" y="5117964"/>
              <a:ext cx="381000" cy="177800"/>
            </a:xfrm>
            <a:custGeom>
              <a:avLst/>
              <a:gdLst>
                <a:gd name="T0" fmla="*/ 64 w 129"/>
                <a:gd name="T1" fmla="*/ 0 h 60"/>
                <a:gd name="T2" fmla="*/ 0 w 129"/>
                <a:gd name="T3" fmla="*/ 60 h 60"/>
                <a:gd name="T4" fmla="*/ 129 w 129"/>
                <a:gd name="T5" fmla="*/ 60 h 60"/>
                <a:gd name="T6" fmla="*/ 64 w 129"/>
                <a:gd name="T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" h="60">
                  <a:moveTo>
                    <a:pt x="64" y="0"/>
                  </a:moveTo>
                  <a:cubicBezTo>
                    <a:pt x="56" y="34"/>
                    <a:pt x="31" y="60"/>
                    <a:pt x="0" y="60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98" y="60"/>
                    <a:pt x="72" y="34"/>
                    <a:pt x="64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25" name="Group 59"/>
            <p:cNvGrpSpPr/>
            <p:nvPr/>
          </p:nvGrpSpPr>
          <p:grpSpPr>
            <a:xfrm>
              <a:off x="1282291" y="2521000"/>
              <a:ext cx="2530362" cy="3723787"/>
              <a:chOff x="8286103" y="3352815"/>
              <a:chExt cx="2198693" cy="3723787"/>
            </a:xfrm>
          </p:grpSpPr>
          <p:sp>
            <p:nvSpPr>
              <p:cNvPr id="35" name="ïšḻïďê-TextBox 60"/>
              <p:cNvSpPr txBox="1"/>
              <p:nvPr/>
            </p:nvSpPr>
            <p:spPr>
              <a:xfrm>
                <a:off x="8286103" y="3352815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0" tIns="0" rIns="360000" bIns="0" anchor="b" anchorCtr="0">
                <a:normAutofit/>
              </a:bodyPr>
              <a:lstStyle/>
              <a:p>
                <a:pPr algn="ctr"/>
                <a:r>
                  <a:rPr lang="zh-CN" altLang="en-US" sz="2000" b="1">
                    <a:solidFill>
                      <a:schemeClr val="accent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优势</a:t>
                </a:r>
                <a:endParaRPr lang="zh-CN" altLang="en-US" sz="2000" b="1">
                  <a:solidFill>
                    <a:schemeClr val="accent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6" name="ïšḻïďê-TextBox 61"/>
              <p:cNvSpPr txBox="1"/>
              <p:nvPr/>
            </p:nvSpPr>
            <p:spPr>
              <a:xfrm>
                <a:off x="8328246" y="3398700"/>
                <a:ext cx="2077052" cy="3677902"/>
              </a:xfrm>
              <a:prstGeom prst="rect">
                <a:avLst/>
              </a:prstGeom>
            </p:spPr>
            <p:txBody>
              <a:bodyPr vert="horz" wrap="square" lIns="0" tIns="0" rIns="360000" bIns="0" anchor="ctr">
                <a:noAutofit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mtClean="0">
                    <a:solidFill>
                      <a:schemeClr val="dk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系统功能强大，功能点多，能基本满足网络消费的各种情况，页面交互良好，仿照当前大型电商网站进行布局，简约大方。</a:t>
                </a:r>
                <a:endParaRPr lang="zh-CN" altLang="en-US" dirty="0">
                  <a:solidFill>
                    <a:schemeClr val="dk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26" name="Group 62"/>
            <p:cNvGrpSpPr/>
            <p:nvPr/>
          </p:nvGrpSpPr>
          <p:grpSpPr>
            <a:xfrm>
              <a:off x="7796536" y="1959674"/>
              <a:ext cx="2549182" cy="4113322"/>
              <a:chOff x="1197897" y="2284560"/>
              <a:chExt cx="2198694" cy="4113322"/>
            </a:xfrm>
          </p:grpSpPr>
          <p:sp>
            <p:nvSpPr>
              <p:cNvPr id="33" name="ïšḻïďê-TextBox 63"/>
              <p:cNvSpPr txBox="1"/>
              <p:nvPr/>
            </p:nvSpPr>
            <p:spPr>
              <a:xfrm>
                <a:off x="1197897" y="2284560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/>
              </a:bodyPr>
              <a:lstStyle/>
              <a:p>
                <a:pPr algn="ctr"/>
                <a:r>
                  <a:rPr lang="zh-CN" altLang="en-US" sz="2000" b="1" smtClean="0">
                    <a:solidFill>
                      <a:schemeClr val="accent2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不足</a:t>
                </a:r>
                <a:endParaRPr lang="zh-CN" altLang="en-US" sz="2000" b="1">
                  <a:solidFill>
                    <a:schemeClr val="accent2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4" name="ïšḻïďê-TextBox 64"/>
              <p:cNvSpPr txBox="1"/>
              <p:nvPr/>
            </p:nvSpPr>
            <p:spPr>
              <a:xfrm>
                <a:off x="1197898" y="2993369"/>
                <a:ext cx="2198693" cy="3404513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mtClean="0">
                    <a:solidFill>
                      <a:schemeClr val="dk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没有完全实现需求分析中的所有功能，完成度</a:t>
                </a:r>
                <a:r>
                  <a:rPr lang="en-US" altLang="zh-CN" smtClean="0">
                    <a:solidFill>
                      <a:schemeClr val="dk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85%</a:t>
                </a:r>
                <a:r>
                  <a:rPr lang="zh-CN" altLang="en-US" smtClean="0">
                    <a:solidFill>
                      <a:schemeClr val="dk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。</a:t>
                </a:r>
                <a:endParaRPr lang="en-US" altLang="zh-CN" smtClean="0">
                  <a:solidFill>
                    <a:schemeClr val="dk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>
                    <a:solidFill>
                      <a:schemeClr val="dk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数</a:t>
                </a:r>
                <a:r>
                  <a:rPr lang="zh-CN" altLang="en-US" smtClean="0">
                    <a:solidFill>
                      <a:schemeClr val="dk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据处理存在瑕疵，无法应对高并发情况下的问题。</a:t>
                </a:r>
                <a:endParaRPr lang="en-US" altLang="zh-CN" smtClean="0">
                  <a:solidFill>
                    <a:schemeClr val="dk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zh-CN" altLang="en-US">
                    <a:solidFill>
                      <a:schemeClr val="dk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数</a:t>
                </a:r>
                <a:r>
                  <a:rPr lang="zh-CN" altLang="en-US" smtClean="0">
                    <a:solidFill>
                      <a:schemeClr val="dk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据库设计存在问题，关联关系未考虑透彻，索引建立不当。</a:t>
                </a:r>
                <a:endParaRPr lang="en-US" altLang="zh-CN" smtClean="0">
                  <a:solidFill>
                    <a:schemeClr val="dk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32960" y="0"/>
            <a:ext cx="755904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059779" y="458452"/>
            <a:ext cx="4572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09153" y="5676499"/>
            <a:ext cx="386080" cy="38608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234990" y="6288238"/>
            <a:ext cx="243840" cy="24384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58800" y="883920"/>
            <a:ext cx="9590582" cy="5090160"/>
            <a:chOff x="558800" y="883920"/>
            <a:chExt cx="9590582" cy="5090160"/>
          </a:xfrm>
        </p:grpSpPr>
        <p:sp>
          <p:nvSpPr>
            <p:cNvPr id="7" name="矩形 6"/>
            <p:cNvSpPr/>
            <p:nvPr/>
          </p:nvSpPr>
          <p:spPr>
            <a:xfrm>
              <a:off x="3505200" y="883920"/>
              <a:ext cx="2255520" cy="509016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50800" dist="381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 flipV="1">
              <a:off x="4078962" y="1717040"/>
              <a:ext cx="1107996" cy="3449320"/>
            </a:xfrm>
            <a:prstGeom prst="rect">
              <a:avLst/>
            </a:prstGeom>
            <a:noFill/>
            <a:ln>
              <a:solidFill>
                <a:schemeClr val="bg1">
                  <a:alpha val="50000"/>
                </a:schemeClr>
              </a:solidFill>
            </a:ln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sz="6000" spc="600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PART FOUR</a:t>
              </a:r>
              <a:endParaRPr lang="zh-CN" altLang="en-US" sz="6000" spc="600" dirty="0">
                <a:solidFill>
                  <a:schemeClr val="bg1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58800" y="2321004"/>
              <a:ext cx="237744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spc="300" dirty="0" smtClean="0">
                  <a:solidFill>
                    <a:schemeClr val="accent6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04</a:t>
              </a:r>
              <a:endParaRPr lang="zh-CN" altLang="en-US" sz="13800" spc="300" dirty="0">
                <a:solidFill>
                  <a:schemeClr val="accent6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152918" y="2348977"/>
              <a:ext cx="299646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spc="600"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项</a:t>
              </a:r>
              <a:r>
                <a:rPr lang="zh-CN" altLang="en-US" sz="4000" b="1" spc="600" smtClean="0"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目总结</a:t>
              </a:r>
              <a:endParaRPr lang="zh-CN" altLang="en-US" sz="4000" b="1" spc="600" dirty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11246318" y="2107644"/>
            <a:ext cx="213360" cy="21336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0565378" y="367178"/>
            <a:ext cx="1626622" cy="1626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rot="5400000">
            <a:off x="11264232" y="1252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rot="5400000">
            <a:off x="8426894" y="5952958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9018872" y="5052996"/>
            <a:ext cx="1633086" cy="1633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8758" y="287154"/>
            <a:ext cx="471638" cy="442762"/>
            <a:chOff x="837398" y="134754"/>
            <a:chExt cx="471638" cy="442762"/>
          </a:xfrm>
        </p:grpSpPr>
        <p:sp>
          <p:nvSpPr>
            <p:cNvPr id="2" name="矩形 1"/>
            <p:cNvSpPr/>
            <p:nvPr/>
          </p:nvSpPr>
          <p:spPr>
            <a:xfrm>
              <a:off x="837398" y="134754"/>
              <a:ext cx="385010" cy="38501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58779" y="327259"/>
              <a:ext cx="250257" cy="250257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81777" y="187271"/>
            <a:ext cx="2407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项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目总结</a:t>
            </a:r>
            <a:endParaRPr lang="zh-CN" altLang="en-US" sz="3200" spc="3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6" name="0c93663c-500d-4796-926b-9803a34e9438"/>
          <p:cNvGrpSpPr>
            <a:grpSpLocks noChangeAspect="1"/>
          </p:cNvGrpSpPr>
          <p:nvPr/>
        </p:nvGrpSpPr>
        <p:grpSpPr>
          <a:xfrm>
            <a:off x="1193800" y="1992644"/>
            <a:ext cx="9804400" cy="3893906"/>
            <a:chOff x="1193800" y="1667524"/>
            <a:chExt cx="9804400" cy="3893906"/>
          </a:xfrm>
        </p:grpSpPr>
        <p:grpSp>
          <p:nvGrpSpPr>
            <p:cNvPr id="7" name="组合 6"/>
            <p:cNvGrpSpPr/>
            <p:nvPr/>
          </p:nvGrpSpPr>
          <p:grpSpPr>
            <a:xfrm>
              <a:off x="1479550" y="1667524"/>
              <a:ext cx="9213850" cy="1473444"/>
              <a:chOff x="839692" y="2134040"/>
              <a:chExt cx="10493566" cy="1473444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3713912" y="2134040"/>
                <a:ext cx="2020976" cy="1341364"/>
                <a:chOff x="5122025" y="99094"/>
                <a:chExt cx="2020976" cy="1341364"/>
              </a:xfrm>
            </p:grpSpPr>
            <p:sp>
              <p:nvSpPr>
                <p:cNvPr id="30" name="iS1ide-文本框 10"/>
                <p:cNvSpPr txBox="1"/>
                <p:nvPr/>
              </p:nvSpPr>
              <p:spPr>
                <a:xfrm>
                  <a:off x="5122026" y="694828"/>
                  <a:ext cx="2020975" cy="74563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1">
                  <a:noAutofit/>
                </a:bodyPr>
                <a:lstStyle/>
                <a:p>
                  <a:pPr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400" smtClean="0">
                      <a:latin typeface="Agency FB" panose="020B0503020202020204" pitchFamily="34" charset="0"/>
                      <a:ea typeface="微软雅黑 Light" panose="020B0502040204020203" pitchFamily="34" charset="-122"/>
                      <a:cs typeface="+mn-ea"/>
                      <a:sym typeface="Agency FB" panose="020B0503020202020204" pitchFamily="34" charset="0"/>
                    </a:rPr>
                    <a:t>代码规范方面仍欠缺有待提高</a:t>
                  </a:r>
                  <a:endParaRPr lang="zh-CN" altLang="en-US" sz="1400" dirty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31" name="iS1ide-Rectangle 29"/>
                <p:cNvSpPr/>
                <p:nvPr/>
              </p:nvSpPr>
              <p:spPr>
                <a:xfrm>
                  <a:off x="5122025" y="99094"/>
                  <a:ext cx="2020976" cy="325410"/>
                </a:xfrm>
                <a:prstGeom prst="rect">
                  <a:avLst/>
                </a:prstGeom>
              </p:spPr>
              <p:txBody>
                <a:bodyPr wrap="none" lIns="0" tIns="0" rIns="0" bIns="0" anchor="ctr" anchorCtr="1">
                  <a:normAutofit/>
                </a:bodyPr>
                <a:lstStyle/>
                <a:p>
                  <a:pPr lvl="0" algn="ctr" defTabSz="913765">
                    <a:spcBef>
                      <a:spcPct val="0"/>
                    </a:spcBef>
                    <a:defRPr/>
                  </a:pPr>
                  <a:r>
                    <a:rPr lang="zh-CN" altLang="en-US" sz="2000" b="1" smtClean="0">
                      <a:solidFill>
                        <a:schemeClr val="accent2"/>
                      </a:solidFill>
                      <a:latin typeface="Agency FB" panose="020B0503020202020204" pitchFamily="34" charset="0"/>
                      <a:ea typeface="微软雅黑 Light" panose="020B0502040204020203" pitchFamily="34" charset="-122"/>
                      <a:cs typeface="+mn-ea"/>
                      <a:sym typeface="Agency FB" panose="020B0503020202020204" pitchFamily="34" charset="0"/>
                    </a:rPr>
                    <a:t>总结二</a:t>
                  </a:r>
                  <a:endParaRPr lang="zh-CN" altLang="en-US" sz="2000" b="1">
                    <a:solidFill>
                      <a:schemeClr val="accent2"/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6456335" y="2134040"/>
                <a:ext cx="2020976" cy="1341364"/>
                <a:chOff x="5122025" y="99094"/>
                <a:chExt cx="2020976" cy="1341364"/>
              </a:xfrm>
            </p:grpSpPr>
            <p:sp>
              <p:nvSpPr>
                <p:cNvPr id="28" name="iS1ide-文本框 13"/>
                <p:cNvSpPr txBox="1"/>
                <p:nvPr/>
              </p:nvSpPr>
              <p:spPr>
                <a:xfrm>
                  <a:off x="5122026" y="694828"/>
                  <a:ext cx="2020975" cy="74563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1">
                  <a:noAutofit/>
                </a:bodyPr>
                <a:lstStyle/>
                <a:p>
                  <a:pPr algn="ctr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400" smtClean="0">
                      <a:latin typeface="Agency FB" panose="020B0503020202020204" pitchFamily="34" charset="0"/>
                      <a:ea typeface="微软雅黑 Light" panose="020B0502040204020203" pitchFamily="34" charset="-122"/>
                      <a:cs typeface="+mn-ea"/>
                      <a:sym typeface="Agency FB" panose="020B0503020202020204" pitchFamily="34" charset="0"/>
                    </a:rPr>
                    <a:t>小组布模型进行的开发模式，让我明白了团队协作力的重要性</a:t>
                  </a:r>
                  <a:endParaRPr lang="zh-CN" altLang="en-US" sz="1400" dirty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29" name="iS1ide-Rectangle 27"/>
                <p:cNvSpPr/>
                <p:nvPr/>
              </p:nvSpPr>
              <p:spPr>
                <a:xfrm>
                  <a:off x="5122025" y="99094"/>
                  <a:ext cx="2020976" cy="325410"/>
                </a:xfrm>
                <a:prstGeom prst="rect">
                  <a:avLst/>
                </a:prstGeom>
              </p:spPr>
              <p:txBody>
                <a:bodyPr wrap="none" lIns="0" tIns="0" rIns="0" bIns="0" anchor="ctr" anchorCtr="1">
                  <a:normAutofit/>
                </a:bodyPr>
                <a:lstStyle/>
                <a:p>
                  <a:pPr lvl="0" algn="ctr" defTabSz="913765">
                    <a:spcBef>
                      <a:spcPct val="0"/>
                    </a:spcBef>
                    <a:defRPr/>
                  </a:pPr>
                  <a:r>
                    <a:rPr lang="zh-CN" altLang="en-US" sz="2000" b="1" smtClean="0">
                      <a:solidFill>
                        <a:schemeClr val="accent4"/>
                      </a:solidFill>
                      <a:latin typeface="Agency FB" panose="020B0503020202020204" pitchFamily="34" charset="0"/>
                      <a:ea typeface="微软雅黑 Light" panose="020B0502040204020203" pitchFamily="34" charset="-122"/>
                      <a:cs typeface="+mn-ea"/>
                      <a:sym typeface="Agency FB" panose="020B0503020202020204" pitchFamily="34" charset="0"/>
                    </a:rPr>
                    <a:t>总结三</a:t>
                  </a:r>
                  <a:endParaRPr lang="zh-CN" altLang="en-US" sz="2000" b="1">
                    <a:solidFill>
                      <a:schemeClr val="accent4"/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9312282" y="2134040"/>
                <a:ext cx="2020976" cy="1341364"/>
                <a:chOff x="5122025" y="99094"/>
                <a:chExt cx="2020976" cy="1341364"/>
              </a:xfrm>
            </p:grpSpPr>
            <p:sp>
              <p:nvSpPr>
                <p:cNvPr id="26" name="iS1ide-文本框 16"/>
                <p:cNvSpPr txBox="1"/>
                <p:nvPr/>
              </p:nvSpPr>
              <p:spPr>
                <a:xfrm>
                  <a:off x="5122026" y="694828"/>
                  <a:ext cx="2020975" cy="745630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1">
                  <a:noAutofit/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400" smtClean="0">
                      <a:latin typeface="Agency FB" panose="020B0503020202020204" pitchFamily="34" charset="0"/>
                      <a:ea typeface="微软雅黑 Light" panose="020B0502040204020203" pitchFamily="34" charset="-122"/>
                      <a:cs typeface="+mn-ea"/>
                      <a:sym typeface="Agency FB" panose="020B0503020202020204" pitchFamily="34" charset="0"/>
                    </a:rPr>
                    <a:t>需求分析与各阶段文档编写的重要性</a:t>
                  </a:r>
                  <a:endParaRPr lang="zh-CN" altLang="en-US" sz="1400" dirty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27" name="iS1ide-Rectangle 25"/>
                <p:cNvSpPr/>
                <p:nvPr/>
              </p:nvSpPr>
              <p:spPr>
                <a:xfrm>
                  <a:off x="5122025" y="99094"/>
                  <a:ext cx="2020976" cy="325410"/>
                </a:xfrm>
                <a:prstGeom prst="rect">
                  <a:avLst/>
                </a:prstGeom>
              </p:spPr>
              <p:txBody>
                <a:bodyPr wrap="none" lIns="0" tIns="0" rIns="0" bIns="0" anchor="ctr" anchorCtr="1">
                  <a:normAutofit/>
                </a:bodyPr>
                <a:lstStyle/>
                <a:p>
                  <a:pPr lvl="0" algn="ctr" defTabSz="913765">
                    <a:spcBef>
                      <a:spcPct val="0"/>
                    </a:spcBef>
                    <a:defRPr/>
                  </a:pPr>
                  <a:r>
                    <a:rPr lang="zh-CN" altLang="en-US" sz="2000" b="1" smtClean="0">
                      <a:solidFill>
                        <a:schemeClr val="accent3"/>
                      </a:solidFill>
                      <a:latin typeface="Agency FB" panose="020B0503020202020204" pitchFamily="34" charset="0"/>
                      <a:ea typeface="微软雅黑 Light" panose="020B0502040204020203" pitchFamily="34" charset="-122"/>
                      <a:cs typeface="+mn-ea"/>
                      <a:sym typeface="Agency FB" panose="020B0503020202020204" pitchFamily="34" charset="0"/>
                    </a:rPr>
                    <a:t>总结四</a:t>
                  </a:r>
                  <a:endParaRPr lang="zh-CN" altLang="en-US" sz="2000" b="1">
                    <a:solidFill>
                      <a:schemeClr val="accent3"/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  <p:grpSp>
            <p:nvGrpSpPr>
              <p:cNvPr id="23" name="组合 22"/>
              <p:cNvGrpSpPr/>
              <p:nvPr/>
            </p:nvGrpSpPr>
            <p:grpSpPr>
              <a:xfrm>
                <a:off x="839692" y="2134040"/>
                <a:ext cx="2020976" cy="1473444"/>
                <a:chOff x="5122025" y="99094"/>
                <a:chExt cx="2020976" cy="1473444"/>
              </a:xfrm>
            </p:grpSpPr>
            <p:sp>
              <p:nvSpPr>
                <p:cNvPr id="24" name="iS1ide-文本框 24"/>
                <p:cNvSpPr txBox="1"/>
                <p:nvPr/>
              </p:nvSpPr>
              <p:spPr>
                <a:xfrm>
                  <a:off x="5122026" y="616737"/>
                  <a:ext cx="2020975" cy="95580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 anchorCtr="1">
                  <a:noAutofit/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ct val="0"/>
                    </a:spcBef>
                  </a:pPr>
                  <a:r>
                    <a:rPr lang="zh-CN" altLang="en-US" sz="1400" smtClean="0">
                      <a:latin typeface="Agency FB" panose="020B0503020202020204" pitchFamily="34" charset="0"/>
                      <a:ea typeface="微软雅黑 Light" panose="020B0502040204020203" pitchFamily="34" charset="-122"/>
                      <a:cs typeface="+mn-ea"/>
                      <a:sym typeface="Agency FB" panose="020B0503020202020204" pitchFamily="34" charset="0"/>
                    </a:rPr>
                    <a:t>将自己所学的技术栈运用的更加熟练。进一步提高了项目开发能力</a:t>
                  </a:r>
                  <a:endParaRPr lang="zh-CN" altLang="en-US" sz="1400" dirty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25" name="iS1ide-Rectangle 23"/>
                <p:cNvSpPr/>
                <p:nvPr/>
              </p:nvSpPr>
              <p:spPr>
                <a:xfrm>
                  <a:off x="5122025" y="99094"/>
                  <a:ext cx="2020976" cy="325410"/>
                </a:xfrm>
                <a:prstGeom prst="rect">
                  <a:avLst/>
                </a:prstGeom>
              </p:spPr>
              <p:txBody>
                <a:bodyPr wrap="none" lIns="0" tIns="0" rIns="0" bIns="0" anchor="ctr" anchorCtr="1">
                  <a:normAutofit/>
                </a:bodyPr>
                <a:lstStyle/>
                <a:p>
                  <a:pPr lvl="0" algn="ctr" defTabSz="913765">
                    <a:spcBef>
                      <a:spcPct val="0"/>
                    </a:spcBef>
                    <a:defRPr/>
                  </a:pPr>
                  <a:r>
                    <a:rPr lang="zh-CN" altLang="en-US" sz="2000" b="1" smtClean="0">
                      <a:solidFill>
                        <a:schemeClr val="accent1"/>
                      </a:solidFill>
                      <a:latin typeface="Agency FB" panose="020B0503020202020204" pitchFamily="34" charset="0"/>
                      <a:ea typeface="微软雅黑 Light" panose="020B0502040204020203" pitchFamily="34" charset="-122"/>
                      <a:cs typeface="+mn-ea"/>
                      <a:sym typeface="Agency FB" panose="020B0503020202020204" pitchFamily="34" charset="0"/>
                    </a:rPr>
                    <a:t>总结一</a:t>
                  </a:r>
                  <a:endParaRPr lang="zh-CN" altLang="en-US" sz="2000" b="1" dirty="0">
                    <a:solidFill>
                      <a:schemeClr val="accent1"/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endParaRPr>
                </a:p>
              </p:txBody>
            </p:sp>
          </p:grpSp>
        </p:grpSp>
        <p:cxnSp>
          <p:nvCxnSpPr>
            <p:cNvPr id="8" name="iS1ide-Straight Connector 6"/>
            <p:cNvCxnSpPr/>
            <p:nvPr/>
          </p:nvCxnSpPr>
          <p:spPr>
            <a:xfrm flipV="1">
              <a:off x="2672120" y="3140968"/>
              <a:ext cx="0" cy="842068"/>
            </a:xfrm>
            <a:prstGeom prst="line">
              <a:avLst/>
            </a:prstGeom>
            <a:ln w="12700">
              <a:solidFill>
                <a:schemeClr val="accent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iS1ide-任意多边形: 形状 18"/>
            <p:cNvSpPr/>
            <p:nvPr/>
          </p:nvSpPr>
          <p:spPr>
            <a:xfrm flipV="1">
              <a:off x="1193800" y="3906937"/>
              <a:ext cx="3006345" cy="1654493"/>
            </a:xfrm>
            <a:custGeom>
              <a:avLst/>
              <a:gdLst>
                <a:gd name="connsiteX0" fmla="*/ 0 w 3390900"/>
                <a:gd name="connsiteY0" fmla="*/ 0 h 1695450"/>
                <a:gd name="connsiteX1" fmla="*/ 3390900 w 3390900"/>
                <a:gd name="connsiteY1" fmla="*/ 0 h 1695450"/>
                <a:gd name="connsiteX2" fmla="*/ 1695450 w 3390900"/>
                <a:gd name="connsiteY2" fmla="*/ 1695450 h 1695450"/>
                <a:gd name="connsiteX3" fmla="*/ 0 w 3390900"/>
                <a:gd name="connsiteY3" fmla="*/ 0 h 169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0900" h="1695450">
                  <a:moveTo>
                    <a:pt x="0" y="0"/>
                  </a:moveTo>
                  <a:lnTo>
                    <a:pt x="3390900" y="0"/>
                  </a:lnTo>
                  <a:cubicBezTo>
                    <a:pt x="3390900" y="936371"/>
                    <a:pt x="2631821" y="1695450"/>
                    <a:pt x="1695450" y="1695450"/>
                  </a:cubicBezTo>
                  <a:cubicBezTo>
                    <a:pt x="759079" y="1695450"/>
                    <a:pt x="0" y="93637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iS1ide-任意多边形: 形状 19"/>
            <p:cNvSpPr/>
            <p:nvPr/>
          </p:nvSpPr>
          <p:spPr>
            <a:xfrm flipV="1">
              <a:off x="3459819" y="3906937"/>
              <a:ext cx="3006345" cy="1654493"/>
            </a:xfrm>
            <a:custGeom>
              <a:avLst/>
              <a:gdLst>
                <a:gd name="connsiteX0" fmla="*/ 0 w 3390900"/>
                <a:gd name="connsiteY0" fmla="*/ 0 h 1695450"/>
                <a:gd name="connsiteX1" fmla="*/ 3390900 w 3390900"/>
                <a:gd name="connsiteY1" fmla="*/ 0 h 1695450"/>
                <a:gd name="connsiteX2" fmla="*/ 1695450 w 3390900"/>
                <a:gd name="connsiteY2" fmla="*/ 1695450 h 1695450"/>
                <a:gd name="connsiteX3" fmla="*/ 0 w 3390900"/>
                <a:gd name="connsiteY3" fmla="*/ 0 h 169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0900" h="1695450">
                  <a:moveTo>
                    <a:pt x="0" y="0"/>
                  </a:moveTo>
                  <a:lnTo>
                    <a:pt x="3390900" y="0"/>
                  </a:lnTo>
                  <a:cubicBezTo>
                    <a:pt x="3390900" y="936371"/>
                    <a:pt x="2631821" y="1695450"/>
                    <a:pt x="1695450" y="1695450"/>
                  </a:cubicBezTo>
                  <a:cubicBezTo>
                    <a:pt x="759079" y="1695450"/>
                    <a:pt x="0" y="936371"/>
                    <a:pt x="0" y="0"/>
                  </a:cubicBezTo>
                  <a:close/>
                </a:path>
              </a:pathLst>
            </a:custGeom>
            <a:solidFill>
              <a:schemeClr val="accent2">
                <a:alpha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1" name="iS1ide-任意多边形: 形状 20"/>
            <p:cNvSpPr/>
            <p:nvPr/>
          </p:nvSpPr>
          <p:spPr>
            <a:xfrm flipV="1">
              <a:off x="5725836" y="3906937"/>
              <a:ext cx="3006345" cy="1654493"/>
            </a:xfrm>
            <a:custGeom>
              <a:avLst/>
              <a:gdLst>
                <a:gd name="connsiteX0" fmla="*/ 0 w 3390900"/>
                <a:gd name="connsiteY0" fmla="*/ 0 h 1695450"/>
                <a:gd name="connsiteX1" fmla="*/ 3390900 w 3390900"/>
                <a:gd name="connsiteY1" fmla="*/ 0 h 1695450"/>
                <a:gd name="connsiteX2" fmla="*/ 1695450 w 3390900"/>
                <a:gd name="connsiteY2" fmla="*/ 1695450 h 1695450"/>
                <a:gd name="connsiteX3" fmla="*/ 0 w 3390900"/>
                <a:gd name="connsiteY3" fmla="*/ 0 h 169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0900" h="1695450">
                  <a:moveTo>
                    <a:pt x="0" y="0"/>
                  </a:moveTo>
                  <a:lnTo>
                    <a:pt x="3390900" y="0"/>
                  </a:lnTo>
                  <a:cubicBezTo>
                    <a:pt x="3390900" y="936371"/>
                    <a:pt x="2631821" y="1695450"/>
                    <a:pt x="1695450" y="1695450"/>
                  </a:cubicBezTo>
                  <a:cubicBezTo>
                    <a:pt x="759079" y="1695450"/>
                    <a:pt x="0" y="936371"/>
                    <a:pt x="0" y="0"/>
                  </a:cubicBezTo>
                  <a:close/>
                </a:path>
              </a:pathLst>
            </a:custGeom>
            <a:solidFill>
              <a:schemeClr val="accent4">
                <a:alpha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" name="iS1ide-任意多边形: 形状 21"/>
            <p:cNvSpPr/>
            <p:nvPr/>
          </p:nvSpPr>
          <p:spPr>
            <a:xfrm flipV="1">
              <a:off x="7991855" y="3906937"/>
              <a:ext cx="3006345" cy="1654493"/>
            </a:xfrm>
            <a:custGeom>
              <a:avLst/>
              <a:gdLst>
                <a:gd name="connsiteX0" fmla="*/ 0 w 3390900"/>
                <a:gd name="connsiteY0" fmla="*/ 0 h 1695450"/>
                <a:gd name="connsiteX1" fmla="*/ 3390900 w 3390900"/>
                <a:gd name="connsiteY1" fmla="*/ 0 h 1695450"/>
                <a:gd name="connsiteX2" fmla="*/ 1695450 w 3390900"/>
                <a:gd name="connsiteY2" fmla="*/ 1695450 h 1695450"/>
                <a:gd name="connsiteX3" fmla="*/ 0 w 3390900"/>
                <a:gd name="connsiteY3" fmla="*/ 0 h 169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90900" h="1695450">
                  <a:moveTo>
                    <a:pt x="0" y="0"/>
                  </a:moveTo>
                  <a:lnTo>
                    <a:pt x="3390900" y="0"/>
                  </a:lnTo>
                  <a:cubicBezTo>
                    <a:pt x="3390900" y="936371"/>
                    <a:pt x="2631821" y="1695450"/>
                    <a:pt x="1695450" y="1695450"/>
                  </a:cubicBezTo>
                  <a:cubicBezTo>
                    <a:pt x="759079" y="1695450"/>
                    <a:pt x="0" y="936371"/>
                    <a:pt x="0" y="0"/>
                  </a:cubicBezTo>
                  <a:close/>
                </a:path>
              </a:pathLst>
            </a:custGeom>
            <a:solidFill>
              <a:schemeClr val="accent3">
                <a:alpha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cxnSp>
          <p:nvCxnSpPr>
            <p:cNvPr id="13" name="iS1ide-Straight Connector 11"/>
            <p:cNvCxnSpPr/>
            <p:nvPr/>
          </p:nvCxnSpPr>
          <p:spPr>
            <a:xfrm flipV="1">
              <a:off x="7183676" y="3140968"/>
              <a:ext cx="0" cy="842068"/>
            </a:xfrm>
            <a:prstGeom prst="line">
              <a:avLst/>
            </a:prstGeom>
            <a:ln w="12700">
              <a:solidFill>
                <a:schemeClr val="accent4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iS1ide-Straight Connector 12"/>
            <p:cNvCxnSpPr/>
            <p:nvPr/>
          </p:nvCxnSpPr>
          <p:spPr>
            <a:xfrm flipV="1">
              <a:off x="9504561" y="3140968"/>
              <a:ext cx="0" cy="842068"/>
            </a:xfrm>
            <a:prstGeom prst="line">
              <a:avLst/>
            </a:prstGeom>
            <a:ln w="12700">
              <a:solidFill>
                <a:schemeClr val="accent6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iS1ide-Straight Connector 13"/>
            <p:cNvCxnSpPr/>
            <p:nvPr/>
          </p:nvCxnSpPr>
          <p:spPr>
            <a:xfrm flipV="1">
              <a:off x="4993005" y="3140968"/>
              <a:ext cx="0" cy="842068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iS1ide-任意多边形: 形状 85"/>
            <p:cNvSpPr/>
            <p:nvPr/>
          </p:nvSpPr>
          <p:spPr bwMode="auto">
            <a:xfrm>
              <a:off x="6943494" y="4522241"/>
              <a:ext cx="509753" cy="430778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7" name="iS1ide-任意多边形: 形状 86"/>
            <p:cNvSpPr>
              <a:spLocks noChangeAspect="1"/>
            </p:cNvSpPr>
            <p:nvPr/>
          </p:nvSpPr>
          <p:spPr bwMode="auto">
            <a:xfrm>
              <a:off x="4711876" y="4487110"/>
              <a:ext cx="592896" cy="501040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8" name="iS1ide-任意多边形: 形状 87"/>
            <p:cNvSpPr/>
            <p:nvPr/>
          </p:nvSpPr>
          <p:spPr bwMode="auto">
            <a:xfrm>
              <a:off x="2388711" y="4498130"/>
              <a:ext cx="566817" cy="479001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9" name="iS1ide-任意多边形: 形状 88"/>
            <p:cNvSpPr/>
            <p:nvPr/>
          </p:nvSpPr>
          <p:spPr bwMode="auto">
            <a:xfrm>
              <a:off x="9192885" y="4482298"/>
              <a:ext cx="604285" cy="510664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 useBgFill="1">
        <p:nvSpPr>
          <p:cNvPr id="30" name="矩形 29"/>
          <p:cNvSpPr/>
          <p:nvPr/>
        </p:nvSpPr>
        <p:spPr>
          <a:xfrm>
            <a:off x="574040" y="518160"/>
            <a:ext cx="11043920" cy="584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26720" y="391160"/>
            <a:ext cx="11338560" cy="6075680"/>
          </a:xfrm>
          <a:prstGeom prst="rect">
            <a:avLst/>
          </a:prstGeom>
          <a:noFill/>
          <a:ln w="158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0" y="1508760"/>
            <a:ext cx="12192000" cy="386588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1186899" y="704529"/>
            <a:ext cx="9980762" cy="5290554"/>
            <a:chOff x="1186899" y="704529"/>
            <a:chExt cx="9980762" cy="5290554"/>
          </a:xfrm>
        </p:grpSpPr>
        <p:sp>
          <p:nvSpPr>
            <p:cNvPr id="34" name="文本框 33"/>
            <p:cNvSpPr txBox="1"/>
            <p:nvPr/>
          </p:nvSpPr>
          <p:spPr>
            <a:xfrm>
              <a:off x="3237062" y="704529"/>
              <a:ext cx="5717875" cy="584775"/>
            </a:xfrm>
            <a:prstGeom prst="rect">
              <a:avLst/>
            </a:prstGeom>
            <a:noFill/>
            <a:ln w="6350">
              <a:solidFill>
                <a:schemeClr val="bg1">
                  <a:alpha val="9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spc="600" dirty="0" smtClean="0">
                  <a:solidFill>
                    <a:srgbClr val="FFFF00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December 25</a:t>
              </a:r>
              <a:r>
                <a:rPr lang="zh-CN" altLang="en-US" sz="3200" spc="600" dirty="0">
                  <a:solidFill>
                    <a:srgbClr val="FFFF00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，</a:t>
              </a:r>
              <a:r>
                <a:rPr lang="en-US" altLang="zh-CN" sz="3200" spc="600" dirty="0">
                  <a:solidFill>
                    <a:srgbClr val="FFFF00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2018</a:t>
              </a:r>
              <a:endParaRPr lang="zh-CN" altLang="en-US" sz="3200" spc="600" dirty="0">
                <a:solidFill>
                  <a:srgbClr val="FFFF00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1186899" y="1789443"/>
              <a:ext cx="9980762" cy="3218530"/>
              <a:chOff x="1186899" y="1657363"/>
              <a:chExt cx="9980762" cy="3218530"/>
            </a:xfrm>
          </p:grpSpPr>
          <p:sp>
            <p:nvSpPr>
              <p:cNvPr id="35" name="MH_Title"/>
              <p:cNvSpPr txBox="1">
                <a:spLocks noChangeArrowhead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2565440" y="3695300"/>
                <a:ext cx="7075198" cy="8446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t" anchorCtr="0">
                <a:normAutofit/>
              </a:bodyPr>
              <a:lstStyle>
                <a:defPPr>
                  <a:defRPr lang="zh-CN"/>
                </a:defPPr>
                <a:lvl1pPr>
                  <a:defRPr>
                    <a:latin typeface="华文细黑" panose="02010600040101010101" pitchFamily="2" charset="-122"/>
                    <a:ea typeface="华文细黑" panose="02010600040101010101" pitchFamily="2" charset="-122"/>
                  </a:defRPr>
                </a:lvl1pPr>
                <a:lvl2pPr marL="742950" indent="-28575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zh-CN" altLang="en-US" sz="1600" b="1" dirty="0" smtClean="0">
                    <a:latin typeface="幼圆" pitchFamily="49" charset="-122"/>
                    <a:ea typeface="幼圆" pitchFamily="49" charset="-122"/>
                    <a:cs typeface="+mn-ea"/>
                    <a:sym typeface="Agency FB" panose="020B0503020202020204" pitchFamily="34" charset="0"/>
                  </a:rPr>
                  <a:t>组长：黄楚文 </a:t>
                </a:r>
                <a:endParaRPr lang="en-US" altLang="zh-CN" sz="1600" b="1" dirty="0" smtClean="0">
                  <a:latin typeface="幼圆" pitchFamily="49" charset="-122"/>
                  <a:ea typeface="幼圆" pitchFamily="49" charset="-122"/>
                  <a:cs typeface="+mn-ea"/>
                  <a:sym typeface="Agency FB" panose="020B0503020202020204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zh-CN" altLang="en-US" sz="1600" b="1" dirty="0" smtClean="0">
                    <a:latin typeface="幼圆" pitchFamily="49" charset="-122"/>
                    <a:ea typeface="幼圆" pitchFamily="49" charset="-122"/>
                    <a:cs typeface="+mn-ea"/>
                    <a:sym typeface="Agency FB" panose="020B0503020202020204" pitchFamily="34" charset="0"/>
                  </a:rPr>
                  <a:t>组员：张昀   方勇   熊灿威</a:t>
                </a:r>
                <a:endParaRPr lang="zh-CN" altLang="en-US" sz="1600" b="1" dirty="0">
                  <a:latin typeface="幼圆" pitchFamily="49" charset="-122"/>
                  <a:ea typeface="幼圆" pitchFamily="49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>
                <a:off x="1759505" y="2631661"/>
                <a:ext cx="8687068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6000" b="1" spc="600" dirty="0" smtClean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rPr>
                  <a:t>非常感谢您的用心聆听</a:t>
                </a:r>
                <a:endParaRPr lang="zh-CN" altLang="en-US" sz="6000" b="1" spc="6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endParaRPr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4783442" y="4709918"/>
                <a:ext cx="2625116" cy="165975"/>
                <a:chOff x="6096000" y="4429760"/>
                <a:chExt cx="2625116" cy="165975"/>
              </a:xfrm>
              <a:blipFill>
                <a:blip r:embed="rId1"/>
                <a:stretch>
                  <a:fillRect/>
                </a:stretch>
              </a:blipFill>
            </p:grpSpPr>
            <p:sp>
              <p:nvSpPr>
                <p:cNvPr id="39" name="椭圆 38"/>
                <p:cNvSpPr/>
                <p:nvPr/>
              </p:nvSpPr>
              <p:spPr>
                <a:xfrm>
                  <a:off x="8558556" y="4429760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0" name="椭圆 39"/>
                <p:cNvSpPr/>
                <p:nvPr/>
              </p:nvSpPr>
              <p:spPr>
                <a:xfrm>
                  <a:off x="7945120" y="4433175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1" name="椭圆 40"/>
                <p:cNvSpPr/>
                <p:nvPr/>
              </p:nvSpPr>
              <p:spPr>
                <a:xfrm>
                  <a:off x="7327278" y="4429760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2" name="椭圆 41"/>
                <p:cNvSpPr/>
                <p:nvPr/>
              </p:nvSpPr>
              <p:spPr>
                <a:xfrm>
                  <a:off x="6711639" y="4433175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  <p:sp>
              <p:nvSpPr>
                <p:cNvPr id="43" name="椭圆 42"/>
                <p:cNvSpPr/>
                <p:nvPr/>
              </p:nvSpPr>
              <p:spPr>
                <a:xfrm>
                  <a:off x="6096000" y="4433175"/>
                  <a:ext cx="162560" cy="162560"/>
                </a:xfrm>
                <a:prstGeom prst="ellipse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endParaRPr>
                </a:p>
              </p:txBody>
            </p:sp>
          </p:grpSp>
          <p:sp>
            <p:nvSpPr>
              <p:cNvPr id="44" name="文本框 43"/>
              <p:cNvSpPr txBox="1"/>
              <p:nvPr/>
            </p:nvSpPr>
            <p:spPr>
              <a:xfrm>
                <a:off x="1186899" y="1657363"/>
                <a:ext cx="998076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800" spc="300" dirty="0" smtClean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rPr>
                  <a:t>Think You For Your Listening</a:t>
                </a:r>
                <a:endParaRPr lang="zh-CN" altLang="en-US" sz="48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47" name="半闭框 46"/>
            <p:cNvSpPr/>
            <p:nvPr/>
          </p:nvSpPr>
          <p:spPr>
            <a:xfrm rot="18900000" flipV="1">
              <a:off x="5856884" y="5502772"/>
              <a:ext cx="492311" cy="492311"/>
            </a:xfrm>
            <a:prstGeom prst="halfFrame">
              <a:avLst/>
            </a:prstGeom>
            <a:solidFill>
              <a:schemeClr val="accent5">
                <a:lumMod val="20000"/>
                <a:lumOff val="80000"/>
              </a:schemeClr>
            </a:solidFill>
            <a:ln w="698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8758" y="287154"/>
            <a:ext cx="471638" cy="442762"/>
            <a:chOff x="837398" y="134754"/>
            <a:chExt cx="471638" cy="442762"/>
          </a:xfrm>
        </p:grpSpPr>
        <p:sp>
          <p:nvSpPr>
            <p:cNvPr id="2" name="矩形 1"/>
            <p:cNvSpPr/>
            <p:nvPr/>
          </p:nvSpPr>
          <p:spPr>
            <a:xfrm>
              <a:off x="837398" y="134754"/>
              <a:ext cx="385010" cy="38501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58779" y="327259"/>
              <a:ext cx="250257" cy="250257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81777" y="187271"/>
            <a:ext cx="2940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 dirty="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工作职能分配</a:t>
            </a:r>
            <a:endParaRPr lang="zh-CN" altLang="en-US" sz="3200" spc="3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6" name="012e97cd-b662-4b75-b911-217918b04103"/>
          <p:cNvGrpSpPr>
            <a:grpSpLocks noChangeAspect="1"/>
          </p:cNvGrpSpPr>
          <p:nvPr/>
        </p:nvGrpSpPr>
        <p:grpSpPr>
          <a:xfrm>
            <a:off x="662556" y="2032001"/>
            <a:ext cx="10870025" cy="3852228"/>
            <a:chOff x="1289466" y="1725613"/>
            <a:chExt cx="9613068" cy="3406775"/>
          </a:xfrm>
        </p:grpSpPr>
        <p:grpSp>
          <p:nvGrpSpPr>
            <p:cNvPr id="7" name="组合 6"/>
            <p:cNvGrpSpPr/>
            <p:nvPr/>
          </p:nvGrpSpPr>
          <p:grpSpPr>
            <a:xfrm>
              <a:off x="4171950" y="1725613"/>
              <a:ext cx="3848100" cy="3406775"/>
              <a:chOff x="4173538" y="1720850"/>
              <a:chExt cx="3848100" cy="3406775"/>
            </a:xfrm>
          </p:grpSpPr>
          <p:sp>
            <p:nvSpPr>
              <p:cNvPr id="27" name="íślíḋè-任意多边形: 形状 248"/>
              <p:cNvSpPr/>
              <p:nvPr/>
            </p:nvSpPr>
            <p:spPr bwMode="auto">
              <a:xfrm>
                <a:off x="5716588" y="3333750"/>
                <a:ext cx="2305050" cy="1516063"/>
              </a:xfrm>
              <a:custGeom>
                <a:avLst/>
                <a:gdLst>
                  <a:gd name="T0" fmla="*/ 586 w 698"/>
                  <a:gd name="T1" fmla="*/ 44 h 460"/>
                  <a:gd name="T2" fmla="*/ 577 w 698"/>
                  <a:gd name="T3" fmla="*/ 125 h 460"/>
                  <a:gd name="T4" fmla="*/ 618 w 698"/>
                  <a:gd name="T5" fmla="*/ 197 h 460"/>
                  <a:gd name="T6" fmla="*/ 660 w 698"/>
                  <a:gd name="T7" fmla="*/ 177 h 460"/>
                  <a:gd name="T8" fmla="*/ 698 w 698"/>
                  <a:gd name="T9" fmla="*/ 229 h 460"/>
                  <a:gd name="T10" fmla="*/ 657 w 698"/>
                  <a:gd name="T11" fmla="*/ 295 h 460"/>
                  <a:gd name="T12" fmla="*/ 601 w 698"/>
                  <a:gd name="T13" fmla="*/ 271 h 460"/>
                  <a:gd name="T14" fmla="*/ 571 w 698"/>
                  <a:gd name="T15" fmla="*/ 349 h 460"/>
                  <a:gd name="T16" fmla="*/ 581 w 698"/>
                  <a:gd name="T17" fmla="*/ 441 h 460"/>
                  <a:gd name="T18" fmla="*/ 415 w 698"/>
                  <a:gd name="T19" fmla="*/ 451 h 460"/>
                  <a:gd name="T20" fmla="*/ 380 w 698"/>
                  <a:gd name="T21" fmla="*/ 422 h 460"/>
                  <a:gd name="T22" fmla="*/ 391 w 698"/>
                  <a:gd name="T23" fmla="*/ 365 h 460"/>
                  <a:gd name="T24" fmla="*/ 346 w 698"/>
                  <a:gd name="T25" fmla="*/ 334 h 460"/>
                  <a:gd name="T26" fmla="*/ 296 w 698"/>
                  <a:gd name="T27" fmla="*/ 371 h 460"/>
                  <a:gd name="T28" fmla="*/ 305 w 698"/>
                  <a:gd name="T29" fmla="*/ 438 h 460"/>
                  <a:gd name="T30" fmla="*/ 213 w 698"/>
                  <a:gd name="T31" fmla="*/ 450 h 460"/>
                  <a:gd name="T32" fmla="*/ 110 w 698"/>
                  <a:gd name="T33" fmla="*/ 434 h 460"/>
                  <a:gd name="T34" fmla="*/ 121 w 698"/>
                  <a:gd name="T35" fmla="*/ 314 h 460"/>
                  <a:gd name="T36" fmla="*/ 99 w 698"/>
                  <a:gd name="T37" fmla="*/ 262 h 460"/>
                  <a:gd name="T38" fmla="*/ 72 w 698"/>
                  <a:gd name="T39" fmla="*/ 267 h 460"/>
                  <a:gd name="T40" fmla="*/ 41 w 698"/>
                  <a:gd name="T41" fmla="*/ 272 h 460"/>
                  <a:gd name="T42" fmla="*/ 1 w 698"/>
                  <a:gd name="T43" fmla="*/ 221 h 460"/>
                  <a:gd name="T44" fmla="*/ 39 w 698"/>
                  <a:gd name="T45" fmla="*/ 176 h 460"/>
                  <a:gd name="T46" fmla="*/ 99 w 698"/>
                  <a:gd name="T47" fmla="*/ 192 h 460"/>
                  <a:gd name="T48" fmla="*/ 122 w 698"/>
                  <a:gd name="T49" fmla="*/ 104 h 460"/>
                  <a:gd name="T50" fmla="*/ 118 w 698"/>
                  <a:gd name="T51" fmla="*/ 33 h 460"/>
                  <a:gd name="T52" fmla="*/ 305 w 698"/>
                  <a:gd name="T53" fmla="*/ 16 h 460"/>
                  <a:gd name="T54" fmla="*/ 307 w 698"/>
                  <a:gd name="T55" fmla="*/ 55 h 460"/>
                  <a:gd name="T56" fmla="*/ 300 w 698"/>
                  <a:gd name="T57" fmla="*/ 101 h 460"/>
                  <a:gd name="T58" fmla="*/ 357 w 698"/>
                  <a:gd name="T59" fmla="*/ 135 h 460"/>
                  <a:gd name="T60" fmla="*/ 407 w 698"/>
                  <a:gd name="T61" fmla="*/ 94 h 460"/>
                  <a:gd name="T62" fmla="*/ 392 w 698"/>
                  <a:gd name="T63" fmla="*/ 24 h 460"/>
                  <a:gd name="T64" fmla="*/ 483 w 698"/>
                  <a:gd name="T65" fmla="*/ 16 h 460"/>
                  <a:gd name="T66" fmla="*/ 586 w 698"/>
                  <a:gd name="T67" fmla="*/ 44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98" h="460">
                    <a:moveTo>
                      <a:pt x="586" y="44"/>
                    </a:moveTo>
                    <a:cubicBezTo>
                      <a:pt x="586" y="44"/>
                      <a:pt x="576" y="91"/>
                      <a:pt x="577" y="125"/>
                    </a:cubicBezTo>
                    <a:cubicBezTo>
                      <a:pt x="577" y="159"/>
                      <a:pt x="586" y="204"/>
                      <a:pt x="618" y="197"/>
                    </a:cubicBezTo>
                    <a:cubicBezTo>
                      <a:pt x="641" y="192"/>
                      <a:pt x="637" y="176"/>
                      <a:pt x="660" y="177"/>
                    </a:cubicBezTo>
                    <a:cubicBezTo>
                      <a:pt x="683" y="178"/>
                      <a:pt x="698" y="212"/>
                      <a:pt x="698" y="229"/>
                    </a:cubicBezTo>
                    <a:cubicBezTo>
                      <a:pt x="698" y="270"/>
                      <a:pt x="679" y="296"/>
                      <a:pt x="657" y="295"/>
                    </a:cubicBezTo>
                    <a:cubicBezTo>
                      <a:pt x="634" y="294"/>
                      <a:pt x="625" y="271"/>
                      <a:pt x="601" y="271"/>
                    </a:cubicBezTo>
                    <a:cubicBezTo>
                      <a:pt x="577" y="271"/>
                      <a:pt x="570" y="292"/>
                      <a:pt x="571" y="349"/>
                    </a:cubicBezTo>
                    <a:cubicBezTo>
                      <a:pt x="573" y="407"/>
                      <a:pt x="581" y="441"/>
                      <a:pt x="581" y="441"/>
                    </a:cubicBezTo>
                    <a:cubicBezTo>
                      <a:pt x="581" y="441"/>
                      <a:pt x="464" y="460"/>
                      <a:pt x="415" y="451"/>
                    </a:cubicBezTo>
                    <a:cubicBezTo>
                      <a:pt x="387" y="445"/>
                      <a:pt x="381" y="437"/>
                      <a:pt x="380" y="422"/>
                    </a:cubicBezTo>
                    <a:cubicBezTo>
                      <a:pt x="379" y="407"/>
                      <a:pt x="399" y="391"/>
                      <a:pt x="391" y="365"/>
                    </a:cubicBezTo>
                    <a:cubicBezTo>
                      <a:pt x="386" y="350"/>
                      <a:pt x="372" y="335"/>
                      <a:pt x="346" y="334"/>
                    </a:cubicBezTo>
                    <a:cubicBezTo>
                      <a:pt x="319" y="332"/>
                      <a:pt x="296" y="348"/>
                      <a:pt x="296" y="371"/>
                    </a:cubicBezTo>
                    <a:cubicBezTo>
                      <a:pt x="294" y="411"/>
                      <a:pt x="311" y="424"/>
                      <a:pt x="305" y="438"/>
                    </a:cubicBezTo>
                    <a:cubicBezTo>
                      <a:pt x="298" y="452"/>
                      <a:pt x="277" y="454"/>
                      <a:pt x="213" y="450"/>
                    </a:cubicBezTo>
                    <a:cubicBezTo>
                      <a:pt x="137" y="446"/>
                      <a:pt x="110" y="434"/>
                      <a:pt x="110" y="434"/>
                    </a:cubicBezTo>
                    <a:cubicBezTo>
                      <a:pt x="110" y="434"/>
                      <a:pt x="117" y="358"/>
                      <a:pt x="121" y="314"/>
                    </a:cubicBezTo>
                    <a:cubicBezTo>
                      <a:pt x="124" y="276"/>
                      <a:pt x="109" y="265"/>
                      <a:pt x="99" y="262"/>
                    </a:cubicBezTo>
                    <a:cubicBezTo>
                      <a:pt x="94" y="261"/>
                      <a:pt x="84" y="264"/>
                      <a:pt x="72" y="267"/>
                    </a:cubicBezTo>
                    <a:cubicBezTo>
                      <a:pt x="62" y="270"/>
                      <a:pt x="50" y="273"/>
                      <a:pt x="41" y="272"/>
                    </a:cubicBezTo>
                    <a:cubicBezTo>
                      <a:pt x="23" y="271"/>
                      <a:pt x="0" y="255"/>
                      <a:pt x="1" y="221"/>
                    </a:cubicBezTo>
                    <a:cubicBezTo>
                      <a:pt x="2" y="199"/>
                      <a:pt x="15" y="175"/>
                      <a:pt x="39" y="176"/>
                    </a:cubicBezTo>
                    <a:cubicBezTo>
                      <a:pt x="72" y="176"/>
                      <a:pt x="81" y="191"/>
                      <a:pt x="99" y="192"/>
                    </a:cubicBezTo>
                    <a:cubicBezTo>
                      <a:pt x="113" y="192"/>
                      <a:pt x="121" y="149"/>
                      <a:pt x="122" y="104"/>
                    </a:cubicBezTo>
                    <a:cubicBezTo>
                      <a:pt x="123" y="60"/>
                      <a:pt x="118" y="33"/>
                      <a:pt x="118" y="33"/>
                    </a:cubicBezTo>
                    <a:cubicBezTo>
                      <a:pt x="118" y="33"/>
                      <a:pt x="279" y="0"/>
                      <a:pt x="305" y="16"/>
                    </a:cubicBezTo>
                    <a:cubicBezTo>
                      <a:pt x="326" y="28"/>
                      <a:pt x="312" y="43"/>
                      <a:pt x="307" y="55"/>
                    </a:cubicBezTo>
                    <a:cubicBezTo>
                      <a:pt x="299" y="73"/>
                      <a:pt x="295" y="88"/>
                      <a:pt x="300" y="101"/>
                    </a:cubicBezTo>
                    <a:cubicBezTo>
                      <a:pt x="307" y="123"/>
                      <a:pt x="332" y="135"/>
                      <a:pt x="357" y="135"/>
                    </a:cubicBezTo>
                    <a:cubicBezTo>
                      <a:pt x="388" y="135"/>
                      <a:pt x="405" y="114"/>
                      <a:pt x="407" y="94"/>
                    </a:cubicBezTo>
                    <a:cubicBezTo>
                      <a:pt x="409" y="50"/>
                      <a:pt x="392" y="38"/>
                      <a:pt x="392" y="24"/>
                    </a:cubicBezTo>
                    <a:cubicBezTo>
                      <a:pt x="392" y="4"/>
                      <a:pt x="440" y="8"/>
                      <a:pt x="483" y="16"/>
                    </a:cubicBezTo>
                    <a:cubicBezTo>
                      <a:pt x="516" y="22"/>
                      <a:pt x="586" y="44"/>
                      <a:pt x="586" y="44"/>
                    </a:cubicBezTo>
                  </a:path>
                </a:pathLst>
              </a:custGeom>
              <a:solidFill>
                <a:schemeClr val="accent4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8" name="íślíḋè-任意多边形: 形状 249"/>
              <p:cNvSpPr/>
              <p:nvPr/>
            </p:nvSpPr>
            <p:spPr bwMode="auto">
              <a:xfrm>
                <a:off x="4451351" y="3092450"/>
                <a:ext cx="1660525" cy="2035175"/>
              </a:xfrm>
              <a:custGeom>
                <a:avLst/>
                <a:gdLst>
                  <a:gd name="T0" fmla="*/ 496 w 503"/>
                  <a:gd name="T1" fmla="*/ 109 h 617"/>
                  <a:gd name="T2" fmla="*/ 377 w 503"/>
                  <a:gd name="T3" fmla="*/ 122 h 617"/>
                  <a:gd name="T4" fmla="*/ 292 w 503"/>
                  <a:gd name="T5" fmla="*/ 90 h 617"/>
                  <a:gd name="T6" fmla="*/ 314 w 503"/>
                  <a:gd name="T7" fmla="*/ 36 h 617"/>
                  <a:gd name="T8" fmla="*/ 254 w 503"/>
                  <a:gd name="T9" fmla="*/ 0 h 617"/>
                  <a:gd name="T10" fmla="*/ 199 w 503"/>
                  <a:gd name="T11" fmla="*/ 42 h 617"/>
                  <a:gd name="T12" fmla="*/ 213 w 503"/>
                  <a:gd name="T13" fmla="*/ 97 h 617"/>
                  <a:gd name="T14" fmla="*/ 117 w 503"/>
                  <a:gd name="T15" fmla="*/ 123 h 617"/>
                  <a:gd name="T16" fmla="*/ 15 w 503"/>
                  <a:gd name="T17" fmla="*/ 106 h 617"/>
                  <a:gd name="T18" fmla="*/ 6 w 503"/>
                  <a:gd name="T19" fmla="*/ 178 h 617"/>
                  <a:gd name="T20" fmla="*/ 14 w 503"/>
                  <a:gd name="T21" fmla="*/ 233 h 617"/>
                  <a:gd name="T22" fmla="*/ 44 w 503"/>
                  <a:gd name="T23" fmla="*/ 255 h 617"/>
                  <a:gd name="T24" fmla="*/ 86 w 503"/>
                  <a:gd name="T25" fmla="*/ 233 h 617"/>
                  <a:gd name="T26" fmla="*/ 128 w 503"/>
                  <a:gd name="T27" fmla="*/ 293 h 617"/>
                  <a:gd name="T28" fmla="*/ 87 w 503"/>
                  <a:gd name="T29" fmla="*/ 359 h 617"/>
                  <a:gd name="T30" fmla="*/ 27 w 503"/>
                  <a:gd name="T31" fmla="*/ 334 h 617"/>
                  <a:gd name="T32" fmla="*/ 1 w 503"/>
                  <a:gd name="T33" fmla="*/ 384 h 617"/>
                  <a:gd name="T34" fmla="*/ 5 w 503"/>
                  <a:gd name="T35" fmla="*/ 465 h 617"/>
                  <a:gd name="T36" fmla="*/ 10 w 503"/>
                  <a:gd name="T37" fmla="*/ 500 h 617"/>
                  <a:gd name="T38" fmla="*/ 143 w 503"/>
                  <a:gd name="T39" fmla="*/ 490 h 617"/>
                  <a:gd name="T40" fmla="*/ 225 w 503"/>
                  <a:gd name="T41" fmla="*/ 522 h 617"/>
                  <a:gd name="T42" fmla="*/ 196 w 503"/>
                  <a:gd name="T43" fmla="*/ 573 h 617"/>
                  <a:gd name="T44" fmla="*/ 256 w 503"/>
                  <a:gd name="T45" fmla="*/ 617 h 617"/>
                  <a:gd name="T46" fmla="*/ 313 w 503"/>
                  <a:gd name="T47" fmla="*/ 575 h 617"/>
                  <a:gd name="T48" fmla="*/ 281 w 503"/>
                  <a:gd name="T49" fmla="*/ 520 h 617"/>
                  <a:gd name="T50" fmla="*/ 318 w 503"/>
                  <a:gd name="T51" fmla="*/ 491 h 617"/>
                  <a:gd name="T52" fmla="*/ 489 w 503"/>
                  <a:gd name="T53" fmla="*/ 506 h 617"/>
                  <a:gd name="T54" fmla="*/ 498 w 503"/>
                  <a:gd name="T55" fmla="*/ 421 h 617"/>
                  <a:gd name="T56" fmla="*/ 478 w 503"/>
                  <a:gd name="T57" fmla="*/ 338 h 617"/>
                  <a:gd name="T58" fmla="*/ 426 w 503"/>
                  <a:gd name="T59" fmla="*/ 349 h 617"/>
                  <a:gd name="T60" fmla="*/ 381 w 503"/>
                  <a:gd name="T61" fmla="*/ 292 h 617"/>
                  <a:gd name="T62" fmla="*/ 422 w 503"/>
                  <a:gd name="T63" fmla="*/ 244 h 617"/>
                  <a:gd name="T64" fmla="*/ 483 w 503"/>
                  <a:gd name="T65" fmla="*/ 260 h 617"/>
                  <a:gd name="T66" fmla="*/ 501 w 503"/>
                  <a:gd name="T67" fmla="*/ 177 h 617"/>
                  <a:gd name="T68" fmla="*/ 496 w 503"/>
                  <a:gd name="T69" fmla="*/ 109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3" h="617">
                    <a:moveTo>
                      <a:pt x="496" y="109"/>
                    </a:moveTo>
                    <a:cubicBezTo>
                      <a:pt x="496" y="109"/>
                      <a:pt x="434" y="122"/>
                      <a:pt x="377" y="122"/>
                    </a:cubicBezTo>
                    <a:cubicBezTo>
                      <a:pt x="329" y="121"/>
                      <a:pt x="292" y="118"/>
                      <a:pt x="292" y="90"/>
                    </a:cubicBezTo>
                    <a:cubicBezTo>
                      <a:pt x="293" y="62"/>
                      <a:pt x="317" y="62"/>
                      <a:pt x="314" y="36"/>
                    </a:cubicBezTo>
                    <a:cubicBezTo>
                      <a:pt x="310" y="9"/>
                      <a:pt x="283" y="0"/>
                      <a:pt x="254" y="0"/>
                    </a:cubicBezTo>
                    <a:cubicBezTo>
                      <a:pt x="226" y="1"/>
                      <a:pt x="199" y="19"/>
                      <a:pt x="199" y="42"/>
                    </a:cubicBezTo>
                    <a:cubicBezTo>
                      <a:pt x="199" y="64"/>
                      <a:pt x="221" y="81"/>
                      <a:pt x="213" y="97"/>
                    </a:cubicBezTo>
                    <a:cubicBezTo>
                      <a:pt x="204" y="113"/>
                      <a:pt x="165" y="126"/>
                      <a:pt x="117" y="123"/>
                    </a:cubicBezTo>
                    <a:cubicBezTo>
                      <a:pt x="71" y="120"/>
                      <a:pt x="15" y="106"/>
                      <a:pt x="15" y="106"/>
                    </a:cubicBezTo>
                    <a:cubicBezTo>
                      <a:pt x="15" y="106"/>
                      <a:pt x="6" y="157"/>
                      <a:pt x="6" y="178"/>
                    </a:cubicBezTo>
                    <a:cubicBezTo>
                      <a:pt x="7" y="200"/>
                      <a:pt x="10" y="224"/>
                      <a:pt x="14" y="233"/>
                    </a:cubicBezTo>
                    <a:cubicBezTo>
                      <a:pt x="19" y="242"/>
                      <a:pt x="27" y="259"/>
                      <a:pt x="44" y="255"/>
                    </a:cubicBezTo>
                    <a:cubicBezTo>
                      <a:pt x="60" y="251"/>
                      <a:pt x="69" y="230"/>
                      <a:pt x="86" y="233"/>
                    </a:cubicBezTo>
                    <a:cubicBezTo>
                      <a:pt x="102" y="236"/>
                      <a:pt x="130" y="259"/>
                      <a:pt x="128" y="293"/>
                    </a:cubicBezTo>
                    <a:cubicBezTo>
                      <a:pt x="125" y="328"/>
                      <a:pt x="111" y="361"/>
                      <a:pt x="87" y="359"/>
                    </a:cubicBezTo>
                    <a:cubicBezTo>
                      <a:pt x="62" y="357"/>
                      <a:pt x="47" y="336"/>
                      <a:pt x="27" y="334"/>
                    </a:cubicBezTo>
                    <a:cubicBezTo>
                      <a:pt x="6" y="332"/>
                      <a:pt x="0" y="366"/>
                      <a:pt x="1" y="384"/>
                    </a:cubicBezTo>
                    <a:cubicBezTo>
                      <a:pt x="2" y="403"/>
                      <a:pt x="2" y="445"/>
                      <a:pt x="5" y="465"/>
                    </a:cubicBezTo>
                    <a:cubicBezTo>
                      <a:pt x="8" y="485"/>
                      <a:pt x="10" y="500"/>
                      <a:pt x="10" y="500"/>
                    </a:cubicBezTo>
                    <a:cubicBezTo>
                      <a:pt x="10" y="500"/>
                      <a:pt x="90" y="489"/>
                      <a:pt x="143" y="490"/>
                    </a:cubicBezTo>
                    <a:cubicBezTo>
                      <a:pt x="195" y="491"/>
                      <a:pt x="223" y="502"/>
                      <a:pt x="225" y="522"/>
                    </a:cubicBezTo>
                    <a:cubicBezTo>
                      <a:pt x="226" y="542"/>
                      <a:pt x="193" y="550"/>
                      <a:pt x="196" y="573"/>
                    </a:cubicBezTo>
                    <a:cubicBezTo>
                      <a:pt x="199" y="596"/>
                      <a:pt x="234" y="617"/>
                      <a:pt x="256" y="617"/>
                    </a:cubicBezTo>
                    <a:cubicBezTo>
                      <a:pt x="279" y="616"/>
                      <a:pt x="313" y="602"/>
                      <a:pt x="313" y="575"/>
                    </a:cubicBezTo>
                    <a:cubicBezTo>
                      <a:pt x="312" y="548"/>
                      <a:pt x="282" y="537"/>
                      <a:pt x="281" y="520"/>
                    </a:cubicBezTo>
                    <a:cubicBezTo>
                      <a:pt x="279" y="504"/>
                      <a:pt x="298" y="491"/>
                      <a:pt x="318" y="491"/>
                    </a:cubicBezTo>
                    <a:cubicBezTo>
                      <a:pt x="337" y="491"/>
                      <a:pt x="489" y="506"/>
                      <a:pt x="489" y="506"/>
                    </a:cubicBezTo>
                    <a:cubicBezTo>
                      <a:pt x="489" y="506"/>
                      <a:pt x="494" y="464"/>
                      <a:pt x="498" y="421"/>
                    </a:cubicBezTo>
                    <a:cubicBezTo>
                      <a:pt x="503" y="364"/>
                      <a:pt x="498" y="336"/>
                      <a:pt x="478" y="338"/>
                    </a:cubicBezTo>
                    <a:cubicBezTo>
                      <a:pt x="467" y="339"/>
                      <a:pt x="449" y="350"/>
                      <a:pt x="426" y="349"/>
                    </a:cubicBezTo>
                    <a:cubicBezTo>
                      <a:pt x="403" y="348"/>
                      <a:pt x="378" y="329"/>
                      <a:pt x="381" y="292"/>
                    </a:cubicBezTo>
                    <a:cubicBezTo>
                      <a:pt x="384" y="263"/>
                      <a:pt x="399" y="243"/>
                      <a:pt x="422" y="244"/>
                    </a:cubicBezTo>
                    <a:cubicBezTo>
                      <a:pt x="444" y="246"/>
                      <a:pt x="468" y="260"/>
                      <a:pt x="483" y="260"/>
                    </a:cubicBezTo>
                    <a:cubicBezTo>
                      <a:pt x="493" y="261"/>
                      <a:pt x="501" y="198"/>
                      <a:pt x="501" y="177"/>
                    </a:cubicBezTo>
                    <a:cubicBezTo>
                      <a:pt x="501" y="135"/>
                      <a:pt x="496" y="109"/>
                      <a:pt x="496" y="109"/>
                    </a:cubicBezTo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9" name="íślíḋè-任意多边形: 形状 250"/>
              <p:cNvSpPr/>
              <p:nvPr/>
            </p:nvSpPr>
            <p:spPr bwMode="auto">
              <a:xfrm>
                <a:off x="4173538" y="1947863"/>
                <a:ext cx="2305050" cy="1557338"/>
              </a:xfrm>
              <a:custGeom>
                <a:avLst/>
                <a:gdLst>
                  <a:gd name="T0" fmla="*/ 583 w 698"/>
                  <a:gd name="T1" fmla="*/ 31 h 472"/>
                  <a:gd name="T2" fmla="*/ 577 w 698"/>
                  <a:gd name="T3" fmla="*/ 137 h 472"/>
                  <a:gd name="T4" fmla="*/ 618 w 698"/>
                  <a:gd name="T5" fmla="*/ 209 h 472"/>
                  <a:gd name="T6" fmla="*/ 660 w 698"/>
                  <a:gd name="T7" fmla="*/ 189 h 472"/>
                  <a:gd name="T8" fmla="*/ 698 w 698"/>
                  <a:gd name="T9" fmla="*/ 241 h 472"/>
                  <a:gd name="T10" fmla="*/ 657 w 698"/>
                  <a:gd name="T11" fmla="*/ 307 h 472"/>
                  <a:gd name="T12" fmla="*/ 601 w 698"/>
                  <a:gd name="T13" fmla="*/ 283 h 472"/>
                  <a:gd name="T14" fmla="*/ 571 w 698"/>
                  <a:gd name="T15" fmla="*/ 361 h 472"/>
                  <a:gd name="T16" fmla="*/ 581 w 698"/>
                  <a:gd name="T17" fmla="*/ 453 h 472"/>
                  <a:gd name="T18" fmla="*/ 415 w 698"/>
                  <a:gd name="T19" fmla="*/ 463 h 472"/>
                  <a:gd name="T20" fmla="*/ 380 w 698"/>
                  <a:gd name="T21" fmla="*/ 434 h 472"/>
                  <a:gd name="T22" fmla="*/ 401 w 698"/>
                  <a:gd name="T23" fmla="*/ 374 h 472"/>
                  <a:gd name="T24" fmla="*/ 345 w 698"/>
                  <a:gd name="T25" fmla="*/ 342 h 472"/>
                  <a:gd name="T26" fmla="*/ 279 w 698"/>
                  <a:gd name="T27" fmla="*/ 389 h 472"/>
                  <a:gd name="T28" fmla="*/ 293 w 698"/>
                  <a:gd name="T29" fmla="*/ 440 h 472"/>
                  <a:gd name="T30" fmla="*/ 219 w 698"/>
                  <a:gd name="T31" fmla="*/ 468 h 472"/>
                  <a:gd name="T32" fmla="*/ 101 w 698"/>
                  <a:gd name="T33" fmla="*/ 451 h 472"/>
                  <a:gd name="T34" fmla="*/ 121 w 698"/>
                  <a:gd name="T35" fmla="*/ 326 h 472"/>
                  <a:gd name="T36" fmla="*/ 99 w 698"/>
                  <a:gd name="T37" fmla="*/ 274 h 472"/>
                  <a:gd name="T38" fmla="*/ 72 w 698"/>
                  <a:gd name="T39" fmla="*/ 279 h 472"/>
                  <a:gd name="T40" fmla="*/ 41 w 698"/>
                  <a:gd name="T41" fmla="*/ 284 h 472"/>
                  <a:gd name="T42" fmla="*/ 1 w 698"/>
                  <a:gd name="T43" fmla="*/ 233 h 472"/>
                  <a:gd name="T44" fmla="*/ 39 w 698"/>
                  <a:gd name="T45" fmla="*/ 188 h 472"/>
                  <a:gd name="T46" fmla="*/ 99 w 698"/>
                  <a:gd name="T47" fmla="*/ 204 h 472"/>
                  <a:gd name="T48" fmla="*/ 122 w 698"/>
                  <a:gd name="T49" fmla="*/ 116 h 472"/>
                  <a:gd name="T50" fmla="*/ 105 w 698"/>
                  <a:gd name="T51" fmla="*/ 25 h 472"/>
                  <a:gd name="T52" fmla="*/ 305 w 698"/>
                  <a:gd name="T53" fmla="*/ 28 h 472"/>
                  <a:gd name="T54" fmla="*/ 306 w 698"/>
                  <a:gd name="T55" fmla="*/ 63 h 472"/>
                  <a:gd name="T56" fmla="*/ 288 w 698"/>
                  <a:gd name="T57" fmla="*/ 97 h 472"/>
                  <a:gd name="T58" fmla="*/ 353 w 698"/>
                  <a:gd name="T59" fmla="*/ 141 h 472"/>
                  <a:gd name="T60" fmla="*/ 408 w 698"/>
                  <a:gd name="T61" fmla="*/ 100 h 472"/>
                  <a:gd name="T62" fmla="*/ 377 w 698"/>
                  <a:gd name="T63" fmla="*/ 36 h 472"/>
                  <a:gd name="T64" fmla="*/ 479 w 698"/>
                  <a:gd name="T65" fmla="*/ 21 h 472"/>
                  <a:gd name="T66" fmla="*/ 583 w 698"/>
                  <a:gd name="T67" fmla="*/ 31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98" h="472">
                    <a:moveTo>
                      <a:pt x="583" y="31"/>
                    </a:moveTo>
                    <a:cubicBezTo>
                      <a:pt x="583" y="31"/>
                      <a:pt x="576" y="103"/>
                      <a:pt x="577" y="137"/>
                    </a:cubicBezTo>
                    <a:cubicBezTo>
                      <a:pt x="577" y="171"/>
                      <a:pt x="586" y="216"/>
                      <a:pt x="618" y="209"/>
                    </a:cubicBezTo>
                    <a:cubicBezTo>
                      <a:pt x="640" y="205"/>
                      <a:pt x="636" y="188"/>
                      <a:pt x="660" y="189"/>
                    </a:cubicBezTo>
                    <a:cubicBezTo>
                      <a:pt x="682" y="190"/>
                      <a:pt x="698" y="224"/>
                      <a:pt x="698" y="241"/>
                    </a:cubicBezTo>
                    <a:cubicBezTo>
                      <a:pt x="698" y="282"/>
                      <a:pt x="679" y="308"/>
                      <a:pt x="657" y="307"/>
                    </a:cubicBezTo>
                    <a:cubicBezTo>
                      <a:pt x="634" y="306"/>
                      <a:pt x="625" y="283"/>
                      <a:pt x="601" y="283"/>
                    </a:cubicBezTo>
                    <a:cubicBezTo>
                      <a:pt x="577" y="283"/>
                      <a:pt x="570" y="304"/>
                      <a:pt x="571" y="361"/>
                    </a:cubicBezTo>
                    <a:cubicBezTo>
                      <a:pt x="573" y="419"/>
                      <a:pt x="581" y="453"/>
                      <a:pt x="581" y="453"/>
                    </a:cubicBezTo>
                    <a:cubicBezTo>
                      <a:pt x="581" y="453"/>
                      <a:pt x="464" y="472"/>
                      <a:pt x="415" y="463"/>
                    </a:cubicBezTo>
                    <a:cubicBezTo>
                      <a:pt x="387" y="457"/>
                      <a:pt x="381" y="449"/>
                      <a:pt x="380" y="434"/>
                    </a:cubicBezTo>
                    <a:cubicBezTo>
                      <a:pt x="379" y="419"/>
                      <a:pt x="409" y="399"/>
                      <a:pt x="401" y="374"/>
                    </a:cubicBezTo>
                    <a:cubicBezTo>
                      <a:pt x="396" y="358"/>
                      <a:pt x="382" y="345"/>
                      <a:pt x="345" y="342"/>
                    </a:cubicBezTo>
                    <a:cubicBezTo>
                      <a:pt x="313" y="339"/>
                      <a:pt x="276" y="366"/>
                      <a:pt x="279" y="389"/>
                    </a:cubicBezTo>
                    <a:cubicBezTo>
                      <a:pt x="281" y="418"/>
                      <a:pt x="300" y="426"/>
                      <a:pt x="293" y="440"/>
                    </a:cubicBezTo>
                    <a:cubicBezTo>
                      <a:pt x="286" y="455"/>
                      <a:pt x="255" y="468"/>
                      <a:pt x="219" y="468"/>
                    </a:cubicBezTo>
                    <a:cubicBezTo>
                      <a:pt x="164" y="469"/>
                      <a:pt x="101" y="451"/>
                      <a:pt x="101" y="451"/>
                    </a:cubicBezTo>
                    <a:cubicBezTo>
                      <a:pt x="101" y="451"/>
                      <a:pt x="117" y="370"/>
                      <a:pt x="121" y="326"/>
                    </a:cubicBezTo>
                    <a:cubicBezTo>
                      <a:pt x="123" y="288"/>
                      <a:pt x="109" y="277"/>
                      <a:pt x="99" y="274"/>
                    </a:cubicBezTo>
                    <a:cubicBezTo>
                      <a:pt x="94" y="273"/>
                      <a:pt x="84" y="276"/>
                      <a:pt x="72" y="279"/>
                    </a:cubicBezTo>
                    <a:cubicBezTo>
                      <a:pt x="61" y="282"/>
                      <a:pt x="50" y="285"/>
                      <a:pt x="41" y="284"/>
                    </a:cubicBezTo>
                    <a:cubicBezTo>
                      <a:pt x="23" y="283"/>
                      <a:pt x="0" y="267"/>
                      <a:pt x="1" y="233"/>
                    </a:cubicBezTo>
                    <a:cubicBezTo>
                      <a:pt x="2" y="211"/>
                      <a:pt x="15" y="187"/>
                      <a:pt x="39" y="188"/>
                    </a:cubicBezTo>
                    <a:cubicBezTo>
                      <a:pt x="72" y="188"/>
                      <a:pt x="81" y="203"/>
                      <a:pt x="99" y="204"/>
                    </a:cubicBezTo>
                    <a:cubicBezTo>
                      <a:pt x="113" y="204"/>
                      <a:pt x="120" y="161"/>
                      <a:pt x="122" y="116"/>
                    </a:cubicBezTo>
                    <a:cubicBezTo>
                      <a:pt x="123" y="72"/>
                      <a:pt x="105" y="25"/>
                      <a:pt x="105" y="25"/>
                    </a:cubicBezTo>
                    <a:cubicBezTo>
                      <a:pt x="105" y="25"/>
                      <a:pt x="257" y="0"/>
                      <a:pt x="305" y="28"/>
                    </a:cubicBezTo>
                    <a:cubicBezTo>
                      <a:pt x="326" y="40"/>
                      <a:pt x="314" y="56"/>
                      <a:pt x="306" y="63"/>
                    </a:cubicBezTo>
                    <a:cubicBezTo>
                      <a:pt x="296" y="71"/>
                      <a:pt x="286" y="83"/>
                      <a:pt x="288" y="97"/>
                    </a:cubicBezTo>
                    <a:cubicBezTo>
                      <a:pt x="291" y="117"/>
                      <a:pt x="328" y="141"/>
                      <a:pt x="353" y="141"/>
                    </a:cubicBezTo>
                    <a:cubicBezTo>
                      <a:pt x="383" y="141"/>
                      <a:pt x="408" y="115"/>
                      <a:pt x="408" y="100"/>
                    </a:cubicBezTo>
                    <a:cubicBezTo>
                      <a:pt x="408" y="61"/>
                      <a:pt x="373" y="62"/>
                      <a:pt x="377" y="36"/>
                    </a:cubicBezTo>
                    <a:cubicBezTo>
                      <a:pt x="382" y="11"/>
                      <a:pt x="433" y="16"/>
                      <a:pt x="479" y="21"/>
                    </a:cubicBezTo>
                    <a:cubicBezTo>
                      <a:pt x="532" y="27"/>
                      <a:pt x="583" y="31"/>
                      <a:pt x="583" y="31"/>
                    </a:cubicBezTo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0" name="íślíḋè-任意多边形: 形状 251"/>
              <p:cNvSpPr/>
              <p:nvPr/>
            </p:nvSpPr>
            <p:spPr bwMode="auto">
              <a:xfrm>
                <a:off x="6065838" y="1720850"/>
                <a:ext cx="1671638" cy="2051050"/>
              </a:xfrm>
              <a:custGeom>
                <a:avLst/>
                <a:gdLst>
                  <a:gd name="T0" fmla="*/ 486 w 506"/>
                  <a:gd name="T1" fmla="*/ 107 h 622"/>
                  <a:gd name="T2" fmla="*/ 369 w 506"/>
                  <a:gd name="T3" fmla="*/ 120 h 622"/>
                  <a:gd name="T4" fmla="*/ 282 w 506"/>
                  <a:gd name="T5" fmla="*/ 90 h 622"/>
                  <a:gd name="T6" fmla="*/ 293 w 506"/>
                  <a:gd name="T7" fmla="*/ 38 h 622"/>
                  <a:gd name="T8" fmla="*/ 246 w 506"/>
                  <a:gd name="T9" fmla="*/ 1 h 622"/>
                  <a:gd name="T10" fmla="*/ 202 w 506"/>
                  <a:gd name="T11" fmla="*/ 45 h 622"/>
                  <a:gd name="T12" fmla="*/ 212 w 506"/>
                  <a:gd name="T13" fmla="*/ 102 h 622"/>
                  <a:gd name="T14" fmla="*/ 113 w 506"/>
                  <a:gd name="T15" fmla="*/ 117 h 622"/>
                  <a:gd name="T16" fmla="*/ 13 w 506"/>
                  <a:gd name="T17" fmla="*/ 102 h 622"/>
                  <a:gd name="T18" fmla="*/ 6 w 506"/>
                  <a:gd name="T19" fmla="*/ 198 h 622"/>
                  <a:gd name="T20" fmla="*/ 15 w 506"/>
                  <a:gd name="T21" fmla="*/ 253 h 622"/>
                  <a:gd name="T22" fmla="*/ 44 w 506"/>
                  <a:gd name="T23" fmla="*/ 275 h 622"/>
                  <a:gd name="T24" fmla="*/ 86 w 506"/>
                  <a:gd name="T25" fmla="*/ 253 h 622"/>
                  <a:gd name="T26" fmla="*/ 128 w 506"/>
                  <a:gd name="T27" fmla="*/ 313 h 622"/>
                  <a:gd name="T28" fmla="*/ 87 w 506"/>
                  <a:gd name="T29" fmla="*/ 379 h 622"/>
                  <a:gd name="T30" fmla="*/ 27 w 506"/>
                  <a:gd name="T31" fmla="*/ 354 h 622"/>
                  <a:gd name="T32" fmla="*/ 1 w 506"/>
                  <a:gd name="T33" fmla="*/ 404 h 622"/>
                  <a:gd name="T34" fmla="*/ 5 w 506"/>
                  <a:gd name="T35" fmla="*/ 485 h 622"/>
                  <a:gd name="T36" fmla="*/ 10 w 506"/>
                  <a:gd name="T37" fmla="*/ 520 h 622"/>
                  <a:gd name="T38" fmla="*/ 117 w 506"/>
                  <a:gd name="T39" fmla="*/ 500 h 622"/>
                  <a:gd name="T40" fmla="*/ 213 w 506"/>
                  <a:gd name="T41" fmla="*/ 514 h 622"/>
                  <a:gd name="T42" fmla="*/ 196 w 506"/>
                  <a:gd name="T43" fmla="*/ 583 h 622"/>
                  <a:gd name="T44" fmla="*/ 241 w 506"/>
                  <a:gd name="T45" fmla="*/ 620 h 622"/>
                  <a:gd name="T46" fmla="*/ 292 w 506"/>
                  <a:gd name="T47" fmla="*/ 598 h 622"/>
                  <a:gd name="T48" fmla="*/ 281 w 506"/>
                  <a:gd name="T49" fmla="*/ 517 h 622"/>
                  <a:gd name="T50" fmla="*/ 359 w 506"/>
                  <a:gd name="T51" fmla="*/ 498 h 622"/>
                  <a:gd name="T52" fmla="*/ 481 w 506"/>
                  <a:gd name="T53" fmla="*/ 530 h 622"/>
                  <a:gd name="T54" fmla="*/ 498 w 506"/>
                  <a:gd name="T55" fmla="*/ 441 h 622"/>
                  <a:gd name="T56" fmla="*/ 478 w 506"/>
                  <a:gd name="T57" fmla="*/ 358 h 622"/>
                  <a:gd name="T58" fmla="*/ 426 w 506"/>
                  <a:gd name="T59" fmla="*/ 369 h 622"/>
                  <a:gd name="T60" fmla="*/ 381 w 506"/>
                  <a:gd name="T61" fmla="*/ 312 h 622"/>
                  <a:gd name="T62" fmla="*/ 422 w 506"/>
                  <a:gd name="T63" fmla="*/ 264 h 622"/>
                  <a:gd name="T64" fmla="*/ 483 w 506"/>
                  <a:gd name="T65" fmla="*/ 280 h 622"/>
                  <a:gd name="T66" fmla="*/ 501 w 506"/>
                  <a:gd name="T67" fmla="*/ 197 h 622"/>
                  <a:gd name="T68" fmla="*/ 486 w 506"/>
                  <a:gd name="T69" fmla="*/ 107 h 6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6" h="622">
                    <a:moveTo>
                      <a:pt x="486" y="107"/>
                    </a:moveTo>
                    <a:cubicBezTo>
                      <a:pt x="486" y="107"/>
                      <a:pt x="418" y="119"/>
                      <a:pt x="369" y="120"/>
                    </a:cubicBezTo>
                    <a:cubicBezTo>
                      <a:pt x="320" y="121"/>
                      <a:pt x="281" y="117"/>
                      <a:pt x="282" y="90"/>
                    </a:cubicBezTo>
                    <a:cubicBezTo>
                      <a:pt x="282" y="62"/>
                      <a:pt x="297" y="64"/>
                      <a:pt x="293" y="38"/>
                    </a:cubicBezTo>
                    <a:cubicBezTo>
                      <a:pt x="289" y="11"/>
                      <a:pt x="274" y="0"/>
                      <a:pt x="246" y="1"/>
                    </a:cubicBezTo>
                    <a:cubicBezTo>
                      <a:pt x="218" y="1"/>
                      <a:pt x="202" y="23"/>
                      <a:pt x="202" y="45"/>
                    </a:cubicBezTo>
                    <a:cubicBezTo>
                      <a:pt x="202" y="67"/>
                      <a:pt x="220" y="86"/>
                      <a:pt x="212" y="102"/>
                    </a:cubicBezTo>
                    <a:cubicBezTo>
                      <a:pt x="203" y="118"/>
                      <a:pt x="160" y="122"/>
                      <a:pt x="113" y="117"/>
                    </a:cubicBezTo>
                    <a:cubicBezTo>
                      <a:pt x="68" y="113"/>
                      <a:pt x="13" y="102"/>
                      <a:pt x="13" y="102"/>
                    </a:cubicBezTo>
                    <a:cubicBezTo>
                      <a:pt x="13" y="102"/>
                      <a:pt x="6" y="177"/>
                      <a:pt x="6" y="198"/>
                    </a:cubicBezTo>
                    <a:cubicBezTo>
                      <a:pt x="7" y="220"/>
                      <a:pt x="10" y="244"/>
                      <a:pt x="15" y="253"/>
                    </a:cubicBezTo>
                    <a:cubicBezTo>
                      <a:pt x="19" y="262"/>
                      <a:pt x="27" y="279"/>
                      <a:pt x="44" y="275"/>
                    </a:cubicBezTo>
                    <a:cubicBezTo>
                      <a:pt x="60" y="271"/>
                      <a:pt x="69" y="250"/>
                      <a:pt x="86" y="253"/>
                    </a:cubicBezTo>
                    <a:cubicBezTo>
                      <a:pt x="102" y="256"/>
                      <a:pt x="130" y="279"/>
                      <a:pt x="128" y="313"/>
                    </a:cubicBezTo>
                    <a:cubicBezTo>
                      <a:pt x="125" y="348"/>
                      <a:pt x="111" y="381"/>
                      <a:pt x="87" y="379"/>
                    </a:cubicBezTo>
                    <a:cubicBezTo>
                      <a:pt x="62" y="377"/>
                      <a:pt x="47" y="356"/>
                      <a:pt x="27" y="354"/>
                    </a:cubicBezTo>
                    <a:cubicBezTo>
                      <a:pt x="6" y="352"/>
                      <a:pt x="0" y="386"/>
                      <a:pt x="1" y="404"/>
                    </a:cubicBezTo>
                    <a:cubicBezTo>
                      <a:pt x="2" y="423"/>
                      <a:pt x="2" y="465"/>
                      <a:pt x="5" y="485"/>
                    </a:cubicBezTo>
                    <a:cubicBezTo>
                      <a:pt x="8" y="505"/>
                      <a:pt x="10" y="520"/>
                      <a:pt x="10" y="520"/>
                    </a:cubicBezTo>
                    <a:cubicBezTo>
                      <a:pt x="10" y="520"/>
                      <a:pt x="48" y="508"/>
                      <a:pt x="117" y="500"/>
                    </a:cubicBezTo>
                    <a:cubicBezTo>
                      <a:pt x="169" y="494"/>
                      <a:pt x="211" y="495"/>
                      <a:pt x="213" y="514"/>
                    </a:cubicBezTo>
                    <a:cubicBezTo>
                      <a:pt x="214" y="534"/>
                      <a:pt x="192" y="561"/>
                      <a:pt x="196" y="583"/>
                    </a:cubicBezTo>
                    <a:cubicBezTo>
                      <a:pt x="199" y="606"/>
                      <a:pt x="219" y="617"/>
                      <a:pt x="241" y="620"/>
                    </a:cubicBezTo>
                    <a:cubicBezTo>
                      <a:pt x="254" y="622"/>
                      <a:pt x="279" y="621"/>
                      <a:pt x="292" y="598"/>
                    </a:cubicBezTo>
                    <a:cubicBezTo>
                      <a:pt x="305" y="576"/>
                      <a:pt x="298" y="553"/>
                      <a:pt x="281" y="517"/>
                    </a:cubicBezTo>
                    <a:cubicBezTo>
                      <a:pt x="273" y="501"/>
                      <a:pt x="309" y="490"/>
                      <a:pt x="359" y="498"/>
                    </a:cubicBezTo>
                    <a:cubicBezTo>
                      <a:pt x="379" y="501"/>
                      <a:pt x="481" y="530"/>
                      <a:pt x="481" y="530"/>
                    </a:cubicBezTo>
                    <a:cubicBezTo>
                      <a:pt x="481" y="530"/>
                      <a:pt x="492" y="485"/>
                      <a:pt x="498" y="441"/>
                    </a:cubicBezTo>
                    <a:cubicBezTo>
                      <a:pt x="506" y="385"/>
                      <a:pt x="498" y="356"/>
                      <a:pt x="478" y="358"/>
                    </a:cubicBezTo>
                    <a:cubicBezTo>
                      <a:pt x="467" y="359"/>
                      <a:pt x="449" y="370"/>
                      <a:pt x="426" y="369"/>
                    </a:cubicBezTo>
                    <a:cubicBezTo>
                      <a:pt x="403" y="368"/>
                      <a:pt x="379" y="349"/>
                      <a:pt x="381" y="312"/>
                    </a:cubicBezTo>
                    <a:cubicBezTo>
                      <a:pt x="384" y="283"/>
                      <a:pt x="399" y="263"/>
                      <a:pt x="422" y="264"/>
                    </a:cubicBezTo>
                    <a:cubicBezTo>
                      <a:pt x="444" y="266"/>
                      <a:pt x="468" y="280"/>
                      <a:pt x="483" y="280"/>
                    </a:cubicBezTo>
                    <a:cubicBezTo>
                      <a:pt x="493" y="281"/>
                      <a:pt x="501" y="218"/>
                      <a:pt x="501" y="197"/>
                    </a:cubicBezTo>
                    <a:cubicBezTo>
                      <a:pt x="502" y="155"/>
                      <a:pt x="486" y="107"/>
                      <a:pt x="486" y="107"/>
                    </a:cubicBezTo>
                  </a:path>
                </a:pathLst>
              </a:custGeom>
              <a:solidFill>
                <a:schemeClr val="accent2">
                  <a:lumMod val="10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1" name="íślíḋè-任意多边形: 形状 355"/>
              <p:cNvSpPr/>
              <p:nvPr/>
            </p:nvSpPr>
            <p:spPr bwMode="auto">
              <a:xfrm>
                <a:off x="5099461" y="2598681"/>
                <a:ext cx="413518" cy="255702"/>
              </a:xfrm>
              <a:custGeom>
                <a:avLst/>
                <a:gdLst>
                  <a:gd name="connsiteX0" fmla="*/ 255482 w 328613"/>
                  <a:gd name="connsiteY0" fmla="*/ 58737 h 203200"/>
                  <a:gd name="connsiteX1" fmla="*/ 265113 w 328613"/>
                  <a:gd name="connsiteY1" fmla="*/ 67627 h 203200"/>
                  <a:gd name="connsiteX2" fmla="*/ 255482 w 328613"/>
                  <a:gd name="connsiteY2" fmla="*/ 77787 h 203200"/>
                  <a:gd name="connsiteX3" fmla="*/ 244475 w 328613"/>
                  <a:gd name="connsiteY3" fmla="*/ 67627 h 203200"/>
                  <a:gd name="connsiteX4" fmla="*/ 245851 w 328613"/>
                  <a:gd name="connsiteY4" fmla="*/ 63817 h 203200"/>
                  <a:gd name="connsiteX5" fmla="*/ 249979 w 328613"/>
                  <a:gd name="connsiteY5" fmla="*/ 66357 h 203200"/>
                  <a:gd name="connsiteX6" fmla="*/ 255482 w 328613"/>
                  <a:gd name="connsiteY6" fmla="*/ 61277 h 203200"/>
                  <a:gd name="connsiteX7" fmla="*/ 255482 w 328613"/>
                  <a:gd name="connsiteY7" fmla="*/ 58737 h 203200"/>
                  <a:gd name="connsiteX8" fmla="*/ 253207 w 328613"/>
                  <a:gd name="connsiteY8" fmla="*/ 49212 h 203200"/>
                  <a:gd name="connsiteX9" fmla="*/ 234950 w 328613"/>
                  <a:gd name="connsiteY9" fmla="*/ 68262 h 203200"/>
                  <a:gd name="connsiteX10" fmla="*/ 253207 w 328613"/>
                  <a:gd name="connsiteY10" fmla="*/ 87312 h 203200"/>
                  <a:gd name="connsiteX11" fmla="*/ 271464 w 328613"/>
                  <a:gd name="connsiteY11" fmla="*/ 68262 h 203200"/>
                  <a:gd name="connsiteX12" fmla="*/ 253207 w 328613"/>
                  <a:gd name="connsiteY12" fmla="*/ 49212 h 203200"/>
                  <a:gd name="connsiteX13" fmla="*/ 109104 w 328613"/>
                  <a:gd name="connsiteY13" fmla="*/ 0 h 203200"/>
                  <a:gd name="connsiteX14" fmla="*/ 158461 w 328613"/>
                  <a:gd name="connsiteY14" fmla="*/ 73773 h 203200"/>
                  <a:gd name="connsiteX15" fmla="*/ 227301 w 328613"/>
                  <a:gd name="connsiteY15" fmla="*/ 12943 h 203200"/>
                  <a:gd name="connsiteX16" fmla="*/ 293544 w 328613"/>
                  <a:gd name="connsiteY16" fmla="*/ 62125 h 203200"/>
                  <a:gd name="connsiteX17" fmla="*/ 328613 w 328613"/>
                  <a:gd name="connsiteY17" fmla="*/ 71185 h 203200"/>
                  <a:gd name="connsiteX18" fmla="*/ 297440 w 328613"/>
                  <a:gd name="connsiteY18" fmla="*/ 103541 h 203200"/>
                  <a:gd name="connsiteX19" fmla="*/ 296142 w 328613"/>
                  <a:gd name="connsiteY19" fmla="*/ 108719 h 203200"/>
                  <a:gd name="connsiteX20" fmla="*/ 180542 w 328613"/>
                  <a:gd name="connsiteY20" fmla="*/ 203200 h 203200"/>
                  <a:gd name="connsiteX21" fmla="*/ 127289 w 328613"/>
                  <a:gd name="connsiteY21" fmla="*/ 190257 h 203200"/>
                  <a:gd name="connsiteX22" fmla="*/ 0 w 328613"/>
                  <a:gd name="connsiteY22" fmla="*/ 86716 h 203200"/>
                  <a:gd name="connsiteX23" fmla="*/ 87024 w 328613"/>
                  <a:gd name="connsiteY23" fmla="*/ 107424 h 203200"/>
                  <a:gd name="connsiteX24" fmla="*/ 109104 w 328613"/>
                  <a:gd name="connsiteY24" fmla="*/ 0 h 203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28613" h="203200">
                    <a:moveTo>
                      <a:pt x="255482" y="58737"/>
                    </a:moveTo>
                    <a:cubicBezTo>
                      <a:pt x="260986" y="58737"/>
                      <a:pt x="265113" y="62547"/>
                      <a:pt x="265113" y="67627"/>
                    </a:cubicBezTo>
                    <a:cubicBezTo>
                      <a:pt x="265113" y="72707"/>
                      <a:pt x="260986" y="77787"/>
                      <a:pt x="255482" y="77787"/>
                    </a:cubicBezTo>
                    <a:cubicBezTo>
                      <a:pt x="249979" y="77787"/>
                      <a:pt x="244475" y="72707"/>
                      <a:pt x="244475" y="67627"/>
                    </a:cubicBezTo>
                    <a:cubicBezTo>
                      <a:pt x="244475" y="66357"/>
                      <a:pt x="245851" y="65087"/>
                      <a:pt x="245851" y="63817"/>
                    </a:cubicBezTo>
                    <a:cubicBezTo>
                      <a:pt x="247227" y="65087"/>
                      <a:pt x="248603" y="66357"/>
                      <a:pt x="249979" y="66357"/>
                    </a:cubicBezTo>
                    <a:cubicBezTo>
                      <a:pt x="252730" y="66357"/>
                      <a:pt x="255482" y="63817"/>
                      <a:pt x="255482" y="61277"/>
                    </a:cubicBezTo>
                    <a:cubicBezTo>
                      <a:pt x="255482" y="60007"/>
                      <a:pt x="255482" y="60007"/>
                      <a:pt x="255482" y="58737"/>
                    </a:cubicBezTo>
                    <a:close/>
                    <a:moveTo>
                      <a:pt x="253207" y="49212"/>
                    </a:moveTo>
                    <a:cubicBezTo>
                      <a:pt x="243124" y="49212"/>
                      <a:pt x="234950" y="57741"/>
                      <a:pt x="234950" y="68262"/>
                    </a:cubicBezTo>
                    <a:cubicBezTo>
                      <a:pt x="234950" y="78783"/>
                      <a:pt x="243124" y="87312"/>
                      <a:pt x="253207" y="87312"/>
                    </a:cubicBezTo>
                    <a:cubicBezTo>
                      <a:pt x="263290" y="87312"/>
                      <a:pt x="271464" y="78783"/>
                      <a:pt x="271464" y="68262"/>
                    </a:cubicBezTo>
                    <a:cubicBezTo>
                      <a:pt x="271464" y="57741"/>
                      <a:pt x="263290" y="49212"/>
                      <a:pt x="253207" y="49212"/>
                    </a:cubicBezTo>
                    <a:close/>
                    <a:moveTo>
                      <a:pt x="109104" y="0"/>
                    </a:moveTo>
                    <a:cubicBezTo>
                      <a:pt x="125990" y="45299"/>
                      <a:pt x="141576" y="72479"/>
                      <a:pt x="158461" y="73773"/>
                    </a:cubicBezTo>
                    <a:cubicBezTo>
                      <a:pt x="162358" y="40122"/>
                      <a:pt x="190933" y="12943"/>
                      <a:pt x="227301" y="12943"/>
                    </a:cubicBezTo>
                    <a:cubicBezTo>
                      <a:pt x="258474" y="12943"/>
                      <a:pt x="284452" y="33651"/>
                      <a:pt x="293544" y="62125"/>
                    </a:cubicBezTo>
                    <a:cubicBezTo>
                      <a:pt x="293544" y="62125"/>
                      <a:pt x="293544" y="62125"/>
                      <a:pt x="328613" y="71185"/>
                    </a:cubicBezTo>
                    <a:cubicBezTo>
                      <a:pt x="328613" y="71185"/>
                      <a:pt x="298739" y="100953"/>
                      <a:pt x="297440" y="103541"/>
                    </a:cubicBezTo>
                    <a:cubicBezTo>
                      <a:pt x="297440" y="104836"/>
                      <a:pt x="297440" y="106130"/>
                      <a:pt x="296142" y="108719"/>
                    </a:cubicBezTo>
                    <a:cubicBezTo>
                      <a:pt x="296142" y="170843"/>
                      <a:pt x="242888" y="203200"/>
                      <a:pt x="180542" y="203200"/>
                    </a:cubicBezTo>
                    <a:cubicBezTo>
                      <a:pt x="161059" y="203200"/>
                      <a:pt x="142875" y="198023"/>
                      <a:pt x="127289" y="190257"/>
                    </a:cubicBezTo>
                    <a:cubicBezTo>
                      <a:pt x="79231" y="179903"/>
                      <a:pt x="33770" y="161783"/>
                      <a:pt x="0" y="86716"/>
                    </a:cubicBezTo>
                    <a:cubicBezTo>
                      <a:pt x="19483" y="97070"/>
                      <a:pt x="63644" y="110013"/>
                      <a:pt x="87024" y="107424"/>
                    </a:cubicBezTo>
                    <a:cubicBezTo>
                      <a:pt x="75334" y="90599"/>
                      <a:pt x="72736" y="42711"/>
                      <a:pt x="10910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2" name="íślíḋè-任意多边形: 形状 356"/>
              <p:cNvSpPr/>
              <p:nvPr/>
            </p:nvSpPr>
            <p:spPr bwMode="auto">
              <a:xfrm>
                <a:off x="6776645" y="2580185"/>
                <a:ext cx="297650" cy="403818"/>
              </a:xfrm>
              <a:custGeom>
                <a:avLst/>
                <a:gdLst>
                  <a:gd name="connsiteX0" fmla="*/ 53518 w 249238"/>
                  <a:gd name="connsiteY0" fmla="*/ 225425 h 338138"/>
                  <a:gd name="connsiteX1" fmla="*/ 12700 w 249238"/>
                  <a:gd name="connsiteY1" fmla="*/ 271484 h 338138"/>
                  <a:gd name="connsiteX2" fmla="*/ 12700 w 249238"/>
                  <a:gd name="connsiteY2" fmla="*/ 325438 h 338138"/>
                  <a:gd name="connsiteX3" fmla="*/ 23234 w 249238"/>
                  <a:gd name="connsiteY3" fmla="*/ 325438 h 338138"/>
                  <a:gd name="connsiteX4" fmla="*/ 23234 w 249238"/>
                  <a:gd name="connsiteY4" fmla="*/ 289907 h 338138"/>
                  <a:gd name="connsiteX5" fmla="*/ 54834 w 249238"/>
                  <a:gd name="connsiteY5" fmla="*/ 258324 h 338138"/>
                  <a:gd name="connsiteX6" fmla="*/ 85118 w 249238"/>
                  <a:gd name="connsiteY6" fmla="*/ 289907 h 338138"/>
                  <a:gd name="connsiteX7" fmla="*/ 85118 w 249238"/>
                  <a:gd name="connsiteY7" fmla="*/ 325438 h 338138"/>
                  <a:gd name="connsiteX8" fmla="*/ 96968 w 249238"/>
                  <a:gd name="connsiteY8" fmla="*/ 325438 h 338138"/>
                  <a:gd name="connsiteX9" fmla="*/ 96968 w 249238"/>
                  <a:gd name="connsiteY9" fmla="*/ 270168 h 338138"/>
                  <a:gd name="connsiteX10" fmla="*/ 124619 w 249238"/>
                  <a:gd name="connsiteY10" fmla="*/ 241217 h 338138"/>
                  <a:gd name="connsiteX11" fmla="*/ 152270 w 249238"/>
                  <a:gd name="connsiteY11" fmla="*/ 270168 h 338138"/>
                  <a:gd name="connsiteX12" fmla="*/ 152270 w 249238"/>
                  <a:gd name="connsiteY12" fmla="*/ 325438 h 338138"/>
                  <a:gd name="connsiteX13" fmla="*/ 164120 w 249238"/>
                  <a:gd name="connsiteY13" fmla="*/ 325438 h 338138"/>
                  <a:gd name="connsiteX14" fmla="*/ 164120 w 249238"/>
                  <a:gd name="connsiteY14" fmla="*/ 289907 h 338138"/>
                  <a:gd name="connsiteX15" fmla="*/ 194404 w 249238"/>
                  <a:gd name="connsiteY15" fmla="*/ 258324 h 338138"/>
                  <a:gd name="connsiteX16" fmla="*/ 226004 w 249238"/>
                  <a:gd name="connsiteY16" fmla="*/ 289907 h 338138"/>
                  <a:gd name="connsiteX17" fmla="*/ 226004 w 249238"/>
                  <a:gd name="connsiteY17" fmla="*/ 325438 h 338138"/>
                  <a:gd name="connsiteX18" fmla="*/ 236538 w 249238"/>
                  <a:gd name="connsiteY18" fmla="*/ 325438 h 338138"/>
                  <a:gd name="connsiteX19" fmla="*/ 236538 w 249238"/>
                  <a:gd name="connsiteY19" fmla="*/ 271484 h 338138"/>
                  <a:gd name="connsiteX20" fmla="*/ 195721 w 249238"/>
                  <a:gd name="connsiteY20" fmla="*/ 225425 h 338138"/>
                  <a:gd name="connsiteX21" fmla="*/ 53518 w 249238"/>
                  <a:gd name="connsiteY21" fmla="*/ 225425 h 338138"/>
                  <a:gd name="connsiteX22" fmla="*/ 57150 w 249238"/>
                  <a:gd name="connsiteY22" fmla="*/ 168275 h 338138"/>
                  <a:gd name="connsiteX23" fmla="*/ 57150 w 249238"/>
                  <a:gd name="connsiteY23" fmla="*/ 214313 h 338138"/>
                  <a:gd name="connsiteX24" fmla="*/ 74348 w 249238"/>
                  <a:gd name="connsiteY24" fmla="*/ 214313 h 338138"/>
                  <a:gd name="connsiteX25" fmla="*/ 74348 w 249238"/>
                  <a:gd name="connsiteY25" fmla="*/ 196710 h 338138"/>
                  <a:gd name="connsiteX26" fmla="*/ 96838 w 249238"/>
                  <a:gd name="connsiteY26" fmla="*/ 173691 h 338138"/>
                  <a:gd name="connsiteX27" fmla="*/ 119327 w 249238"/>
                  <a:gd name="connsiteY27" fmla="*/ 196710 h 338138"/>
                  <a:gd name="connsiteX28" fmla="*/ 119327 w 249238"/>
                  <a:gd name="connsiteY28" fmla="*/ 214313 h 338138"/>
                  <a:gd name="connsiteX29" fmla="*/ 129911 w 249238"/>
                  <a:gd name="connsiteY29" fmla="*/ 214313 h 338138"/>
                  <a:gd name="connsiteX30" fmla="*/ 129911 w 249238"/>
                  <a:gd name="connsiteY30" fmla="*/ 196710 h 338138"/>
                  <a:gd name="connsiteX31" fmla="*/ 152400 w 249238"/>
                  <a:gd name="connsiteY31" fmla="*/ 173691 h 338138"/>
                  <a:gd name="connsiteX32" fmla="*/ 174890 w 249238"/>
                  <a:gd name="connsiteY32" fmla="*/ 196710 h 338138"/>
                  <a:gd name="connsiteX33" fmla="*/ 174890 w 249238"/>
                  <a:gd name="connsiteY33" fmla="*/ 214313 h 338138"/>
                  <a:gd name="connsiteX34" fmla="*/ 192088 w 249238"/>
                  <a:gd name="connsiteY34" fmla="*/ 214313 h 338138"/>
                  <a:gd name="connsiteX35" fmla="*/ 192088 w 249238"/>
                  <a:gd name="connsiteY35" fmla="*/ 168275 h 338138"/>
                  <a:gd name="connsiteX36" fmla="*/ 124619 w 249238"/>
                  <a:gd name="connsiteY36" fmla="*/ 0 h 338138"/>
                  <a:gd name="connsiteX37" fmla="*/ 129922 w 249238"/>
                  <a:gd name="connsiteY37" fmla="*/ 5283 h 338138"/>
                  <a:gd name="connsiteX38" fmla="*/ 129922 w 249238"/>
                  <a:gd name="connsiteY38" fmla="*/ 22454 h 338138"/>
                  <a:gd name="connsiteX39" fmla="*/ 147157 w 249238"/>
                  <a:gd name="connsiteY39" fmla="*/ 22454 h 338138"/>
                  <a:gd name="connsiteX40" fmla="*/ 152459 w 249238"/>
                  <a:gd name="connsiteY40" fmla="*/ 27738 h 338138"/>
                  <a:gd name="connsiteX41" fmla="*/ 147157 w 249238"/>
                  <a:gd name="connsiteY41" fmla="*/ 34342 h 338138"/>
                  <a:gd name="connsiteX42" fmla="*/ 129922 w 249238"/>
                  <a:gd name="connsiteY42" fmla="*/ 34342 h 338138"/>
                  <a:gd name="connsiteX43" fmla="*/ 129922 w 249238"/>
                  <a:gd name="connsiteY43" fmla="*/ 48871 h 338138"/>
                  <a:gd name="connsiteX44" fmla="*/ 156437 w 249238"/>
                  <a:gd name="connsiteY44" fmla="*/ 85855 h 338138"/>
                  <a:gd name="connsiteX45" fmla="*/ 159088 w 249238"/>
                  <a:gd name="connsiteY45" fmla="*/ 89818 h 338138"/>
                  <a:gd name="connsiteX46" fmla="*/ 152459 w 249238"/>
                  <a:gd name="connsiteY46" fmla="*/ 96422 h 338138"/>
                  <a:gd name="connsiteX47" fmla="*/ 152459 w 249238"/>
                  <a:gd name="connsiteY47" fmla="*/ 118876 h 338138"/>
                  <a:gd name="connsiteX48" fmla="*/ 159088 w 249238"/>
                  <a:gd name="connsiteY48" fmla="*/ 118876 h 338138"/>
                  <a:gd name="connsiteX49" fmla="*/ 161740 w 249238"/>
                  <a:gd name="connsiteY49" fmla="*/ 120197 h 338138"/>
                  <a:gd name="connsiteX50" fmla="*/ 206815 w 249238"/>
                  <a:gd name="connsiteY50" fmla="*/ 158502 h 338138"/>
                  <a:gd name="connsiteX51" fmla="*/ 209466 w 249238"/>
                  <a:gd name="connsiteY51" fmla="*/ 163785 h 338138"/>
                  <a:gd name="connsiteX52" fmla="*/ 204163 w 249238"/>
                  <a:gd name="connsiteY52" fmla="*/ 169069 h 338138"/>
                  <a:gd name="connsiteX53" fmla="*/ 204163 w 249238"/>
                  <a:gd name="connsiteY53" fmla="*/ 217940 h 338138"/>
                  <a:gd name="connsiteX54" fmla="*/ 247912 w 249238"/>
                  <a:gd name="connsiteY54" fmla="*/ 266812 h 338138"/>
                  <a:gd name="connsiteX55" fmla="*/ 249238 w 249238"/>
                  <a:gd name="connsiteY55" fmla="*/ 270775 h 338138"/>
                  <a:gd name="connsiteX56" fmla="*/ 249238 w 249238"/>
                  <a:gd name="connsiteY56" fmla="*/ 332855 h 338138"/>
                  <a:gd name="connsiteX57" fmla="*/ 243935 w 249238"/>
                  <a:gd name="connsiteY57" fmla="*/ 338138 h 338138"/>
                  <a:gd name="connsiteX58" fmla="*/ 5303 w 249238"/>
                  <a:gd name="connsiteY58" fmla="*/ 338138 h 338138"/>
                  <a:gd name="connsiteX59" fmla="*/ 0 w 249238"/>
                  <a:gd name="connsiteY59" fmla="*/ 332855 h 338138"/>
                  <a:gd name="connsiteX60" fmla="*/ 0 w 249238"/>
                  <a:gd name="connsiteY60" fmla="*/ 270775 h 338138"/>
                  <a:gd name="connsiteX61" fmla="*/ 1326 w 249238"/>
                  <a:gd name="connsiteY61" fmla="*/ 266812 h 338138"/>
                  <a:gd name="connsiteX62" fmla="*/ 45075 w 249238"/>
                  <a:gd name="connsiteY62" fmla="*/ 217940 h 338138"/>
                  <a:gd name="connsiteX63" fmla="*/ 45075 w 249238"/>
                  <a:gd name="connsiteY63" fmla="*/ 169069 h 338138"/>
                  <a:gd name="connsiteX64" fmla="*/ 39772 w 249238"/>
                  <a:gd name="connsiteY64" fmla="*/ 165106 h 338138"/>
                  <a:gd name="connsiteX65" fmla="*/ 41098 w 249238"/>
                  <a:gd name="connsiteY65" fmla="*/ 159823 h 338138"/>
                  <a:gd name="connsiteX66" fmla="*/ 87498 w 249238"/>
                  <a:gd name="connsiteY66" fmla="*/ 120197 h 338138"/>
                  <a:gd name="connsiteX67" fmla="*/ 90150 w 249238"/>
                  <a:gd name="connsiteY67" fmla="*/ 118876 h 338138"/>
                  <a:gd name="connsiteX68" fmla="*/ 96779 w 249238"/>
                  <a:gd name="connsiteY68" fmla="*/ 118876 h 338138"/>
                  <a:gd name="connsiteX69" fmla="*/ 96779 w 249238"/>
                  <a:gd name="connsiteY69" fmla="*/ 96422 h 338138"/>
                  <a:gd name="connsiteX70" fmla="*/ 91476 w 249238"/>
                  <a:gd name="connsiteY70" fmla="*/ 92459 h 338138"/>
                  <a:gd name="connsiteX71" fmla="*/ 91476 w 249238"/>
                  <a:gd name="connsiteY71" fmla="*/ 87176 h 338138"/>
                  <a:gd name="connsiteX72" fmla="*/ 119316 w 249238"/>
                  <a:gd name="connsiteY72" fmla="*/ 48871 h 338138"/>
                  <a:gd name="connsiteX73" fmla="*/ 119316 w 249238"/>
                  <a:gd name="connsiteY73" fmla="*/ 34342 h 338138"/>
                  <a:gd name="connsiteX74" fmla="*/ 102082 w 249238"/>
                  <a:gd name="connsiteY74" fmla="*/ 34342 h 338138"/>
                  <a:gd name="connsiteX75" fmla="*/ 96779 w 249238"/>
                  <a:gd name="connsiteY75" fmla="*/ 27738 h 338138"/>
                  <a:gd name="connsiteX76" fmla="*/ 102082 w 249238"/>
                  <a:gd name="connsiteY76" fmla="*/ 22454 h 338138"/>
                  <a:gd name="connsiteX77" fmla="*/ 119316 w 249238"/>
                  <a:gd name="connsiteY77" fmla="*/ 22454 h 338138"/>
                  <a:gd name="connsiteX78" fmla="*/ 119316 w 249238"/>
                  <a:gd name="connsiteY78" fmla="*/ 5283 h 338138"/>
                  <a:gd name="connsiteX79" fmla="*/ 124619 w 249238"/>
                  <a:gd name="connsiteY79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249238" h="338138">
                    <a:moveTo>
                      <a:pt x="53518" y="225425"/>
                    </a:moveTo>
                    <a:cubicBezTo>
                      <a:pt x="53518" y="225425"/>
                      <a:pt x="53518" y="225425"/>
                      <a:pt x="12700" y="271484"/>
                    </a:cubicBezTo>
                    <a:cubicBezTo>
                      <a:pt x="12700" y="271484"/>
                      <a:pt x="12700" y="271484"/>
                      <a:pt x="12700" y="325438"/>
                    </a:cubicBezTo>
                    <a:cubicBezTo>
                      <a:pt x="12700" y="325438"/>
                      <a:pt x="12700" y="325438"/>
                      <a:pt x="23234" y="325438"/>
                    </a:cubicBezTo>
                    <a:cubicBezTo>
                      <a:pt x="23234" y="325438"/>
                      <a:pt x="23234" y="325438"/>
                      <a:pt x="23234" y="289907"/>
                    </a:cubicBezTo>
                    <a:cubicBezTo>
                      <a:pt x="23234" y="272800"/>
                      <a:pt x="37717" y="258324"/>
                      <a:pt x="54834" y="258324"/>
                    </a:cubicBezTo>
                    <a:cubicBezTo>
                      <a:pt x="71951" y="258324"/>
                      <a:pt x="85118" y="272800"/>
                      <a:pt x="85118" y="289907"/>
                    </a:cubicBezTo>
                    <a:cubicBezTo>
                      <a:pt x="85118" y="289907"/>
                      <a:pt x="85118" y="289907"/>
                      <a:pt x="85118" y="325438"/>
                    </a:cubicBezTo>
                    <a:cubicBezTo>
                      <a:pt x="85118" y="325438"/>
                      <a:pt x="85118" y="325438"/>
                      <a:pt x="96968" y="325438"/>
                    </a:cubicBezTo>
                    <a:cubicBezTo>
                      <a:pt x="96968" y="325438"/>
                      <a:pt x="96968" y="325438"/>
                      <a:pt x="96968" y="270168"/>
                    </a:cubicBezTo>
                    <a:cubicBezTo>
                      <a:pt x="96968" y="254376"/>
                      <a:pt x="108819" y="241217"/>
                      <a:pt x="124619" y="241217"/>
                    </a:cubicBezTo>
                    <a:cubicBezTo>
                      <a:pt x="140419" y="241217"/>
                      <a:pt x="152270" y="254376"/>
                      <a:pt x="152270" y="270168"/>
                    </a:cubicBezTo>
                    <a:cubicBezTo>
                      <a:pt x="152270" y="270168"/>
                      <a:pt x="152270" y="270168"/>
                      <a:pt x="152270" y="325438"/>
                    </a:cubicBezTo>
                    <a:cubicBezTo>
                      <a:pt x="152270" y="325438"/>
                      <a:pt x="152270" y="325438"/>
                      <a:pt x="164120" y="325438"/>
                    </a:cubicBezTo>
                    <a:cubicBezTo>
                      <a:pt x="164120" y="325438"/>
                      <a:pt x="164120" y="325438"/>
                      <a:pt x="164120" y="289907"/>
                    </a:cubicBezTo>
                    <a:cubicBezTo>
                      <a:pt x="164120" y="272800"/>
                      <a:pt x="177287" y="258324"/>
                      <a:pt x="194404" y="258324"/>
                    </a:cubicBezTo>
                    <a:cubicBezTo>
                      <a:pt x="211521" y="258324"/>
                      <a:pt x="226004" y="272800"/>
                      <a:pt x="226004" y="289907"/>
                    </a:cubicBezTo>
                    <a:cubicBezTo>
                      <a:pt x="226004" y="289907"/>
                      <a:pt x="226004" y="289907"/>
                      <a:pt x="226004" y="325438"/>
                    </a:cubicBezTo>
                    <a:cubicBezTo>
                      <a:pt x="226004" y="325438"/>
                      <a:pt x="226004" y="325438"/>
                      <a:pt x="236538" y="325438"/>
                    </a:cubicBezTo>
                    <a:lnTo>
                      <a:pt x="236538" y="271484"/>
                    </a:lnTo>
                    <a:cubicBezTo>
                      <a:pt x="236538" y="271484"/>
                      <a:pt x="236538" y="271484"/>
                      <a:pt x="195721" y="225425"/>
                    </a:cubicBezTo>
                    <a:cubicBezTo>
                      <a:pt x="195721" y="225425"/>
                      <a:pt x="195721" y="225425"/>
                      <a:pt x="53518" y="225425"/>
                    </a:cubicBezTo>
                    <a:close/>
                    <a:moveTo>
                      <a:pt x="57150" y="168275"/>
                    </a:moveTo>
                    <a:cubicBezTo>
                      <a:pt x="57150" y="168275"/>
                      <a:pt x="57150" y="168275"/>
                      <a:pt x="57150" y="214313"/>
                    </a:cubicBezTo>
                    <a:cubicBezTo>
                      <a:pt x="57150" y="214313"/>
                      <a:pt x="57150" y="214313"/>
                      <a:pt x="74348" y="214313"/>
                    </a:cubicBezTo>
                    <a:cubicBezTo>
                      <a:pt x="74348" y="214313"/>
                      <a:pt x="74348" y="214313"/>
                      <a:pt x="74348" y="196710"/>
                    </a:cubicBezTo>
                    <a:cubicBezTo>
                      <a:pt x="74348" y="184523"/>
                      <a:pt x="83608" y="173691"/>
                      <a:pt x="96838" y="173691"/>
                    </a:cubicBezTo>
                    <a:cubicBezTo>
                      <a:pt x="108744" y="173691"/>
                      <a:pt x="119327" y="184523"/>
                      <a:pt x="119327" y="196710"/>
                    </a:cubicBezTo>
                    <a:cubicBezTo>
                      <a:pt x="119327" y="196710"/>
                      <a:pt x="119327" y="196710"/>
                      <a:pt x="119327" y="214313"/>
                    </a:cubicBezTo>
                    <a:cubicBezTo>
                      <a:pt x="119327" y="214313"/>
                      <a:pt x="119327" y="214313"/>
                      <a:pt x="129911" y="214313"/>
                    </a:cubicBezTo>
                    <a:cubicBezTo>
                      <a:pt x="129911" y="214313"/>
                      <a:pt x="129911" y="214313"/>
                      <a:pt x="129911" y="196710"/>
                    </a:cubicBezTo>
                    <a:cubicBezTo>
                      <a:pt x="129911" y="184523"/>
                      <a:pt x="140494" y="173691"/>
                      <a:pt x="152400" y="173691"/>
                    </a:cubicBezTo>
                    <a:cubicBezTo>
                      <a:pt x="165630" y="173691"/>
                      <a:pt x="174890" y="184523"/>
                      <a:pt x="174890" y="196710"/>
                    </a:cubicBezTo>
                    <a:cubicBezTo>
                      <a:pt x="174890" y="196710"/>
                      <a:pt x="174890" y="196710"/>
                      <a:pt x="174890" y="214313"/>
                    </a:cubicBezTo>
                    <a:cubicBezTo>
                      <a:pt x="174890" y="214313"/>
                      <a:pt x="174890" y="214313"/>
                      <a:pt x="192088" y="214313"/>
                    </a:cubicBezTo>
                    <a:cubicBezTo>
                      <a:pt x="192088" y="214313"/>
                      <a:pt x="192088" y="214313"/>
                      <a:pt x="192088" y="168275"/>
                    </a:cubicBezTo>
                    <a:close/>
                    <a:moveTo>
                      <a:pt x="124619" y="0"/>
                    </a:moveTo>
                    <a:cubicBezTo>
                      <a:pt x="127271" y="0"/>
                      <a:pt x="129922" y="2641"/>
                      <a:pt x="129922" y="5283"/>
                    </a:cubicBezTo>
                    <a:cubicBezTo>
                      <a:pt x="129922" y="5283"/>
                      <a:pt x="129922" y="5283"/>
                      <a:pt x="129922" y="22454"/>
                    </a:cubicBezTo>
                    <a:cubicBezTo>
                      <a:pt x="129922" y="22454"/>
                      <a:pt x="129922" y="22454"/>
                      <a:pt x="147157" y="22454"/>
                    </a:cubicBezTo>
                    <a:cubicBezTo>
                      <a:pt x="149808" y="22454"/>
                      <a:pt x="152459" y="25096"/>
                      <a:pt x="152459" y="27738"/>
                    </a:cubicBezTo>
                    <a:cubicBezTo>
                      <a:pt x="152459" y="31700"/>
                      <a:pt x="149808" y="34342"/>
                      <a:pt x="147157" y="34342"/>
                    </a:cubicBezTo>
                    <a:cubicBezTo>
                      <a:pt x="147157" y="34342"/>
                      <a:pt x="147157" y="34342"/>
                      <a:pt x="129922" y="34342"/>
                    </a:cubicBezTo>
                    <a:cubicBezTo>
                      <a:pt x="129922" y="34342"/>
                      <a:pt x="129922" y="34342"/>
                      <a:pt x="129922" y="48871"/>
                    </a:cubicBezTo>
                    <a:cubicBezTo>
                      <a:pt x="129922" y="48871"/>
                      <a:pt x="129922" y="48871"/>
                      <a:pt x="156437" y="85855"/>
                    </a:cubicBezTo>
                    <a:cubicBezTo>
                      <a:pt x="157762" y="87176"/>
                      <a:pt x="159088" y="88497"/>
                      <a:pt x="159088" y="89818"/>
                    </a:cubicBezTo>
                    <a:cubicBezTo>
                      <a:pt x="159088" y="93780"/>
                      <a:pt x="156437" y="96422"/>
                      <a:pt x="152459" y="96422"/>
                    </a:cubicBezTo>
                    <a:cubicBezTo>
                      <a:pt x="152459" y="96422"/>
                      <a:pt x="152459" y="96422"/>
                      <a:pt x="152459" y="118876"/>
                    </a:cubicBezTo>
                    <a:cubicBezTo>
                      <a:pt x="152459" y="118876"/>
                      <a:pt x="152459" y="118876"/>
                      <a:pt x="159088" y="118876"/>
                    </a:cubicBezTo>
                    <a:cubicBezTo>
                      <a:pt x="160414" y="118876"/>
                      <a:pt x="161740" y="118876"/>
                      <a:pt x="161740" y="120197"/>
                    </a:cubicBezTo>
                    <a:cubicBezTo>
                      <a:pt x="161740" y="120197"/>
                      <a:pt x="161740" y="120197"/>
                      <a:pt x="206815" y="158502"/>
                    </a:cubicBezTo>
                    <a:cubicBezTo>
                      <a:pt x="208140" y="159823"/>
                      <a:pt x="209466" y="161144"/>
                      <a:pt x="209466" y="163785"/>
                    </a:cubicBezTo>
                    <a:cubicBezTo>
                      <a:pt x="209466" y="166427"/>
                      <a:pt x="206815" y="169069"/>
                      <a:pt x="204163" y="169069"/>
                    </a:cubicBezTo>
                    <a:cubicBezTo>
                      <a:pt x="204163" y="169069"/>
                      <a:pt x="204163" y="169069"/>
                      <a:pt x="204163" y="217940"/>
                    </a:cubicBezTo>
                    <a:cubicBezTo>
                      <a:pt x="204163" y="217940"/>
                      <a:pt x="204163" y="217940"/>
                      <a:pt x="247912" y="266812"/>
                    </a:cubicBezTo>
                    <a:cubicBezTo>
                      <a:pt x="247912" y="268133"/>
                      <a:pt x="249238" y="269454"/>
                      <a:pt x="249238" y="270775"/>
                    </a:cubicBezTo>
                    <a:cubicBezTo>
                      <a:pt x="249238" y="270775"/>
                      <a:pt x="249238" y="270775"/>
                      <a:pt x="249238" y="332855"/>
                    </a:cubicBezTo>
                    <a:cubicBezTo>
                      <a:pt x="249238" y="335497"/>
                      <a:pt x="246587" y="338138"/>
                      <a:pt x="243935" y="338138"/>
                    </a:cubicBezTo>
                    <a:cubicBezTo>
                      <a:pt x="243935" y="338138"/>
                      <a:pt x="243935" y="338138"/>
                      <a:pt x="5303" y="338138"/>
                    </a:cubicBezTo>
                    <a:cubicBezTo>
                      <a:pt x="2651" y="338138"/>
                      <a:pt x="0" y="335497"/>
                      <a:pt x="0" y="332855"/>
                    </a:cubicBezTo>
                    <a:cubicBezTo>
                      <a:pt x="0" y="332855"/>
                      <a:pt x="0" y="332855"/>
                      <a:pt x="0" y="270775"/>
                    </a:cubicBezTo>
                    <a:cubicBezTo>
                      <a:pt x="0" y="269454"/>
                      <a:pt x="1326" y="268133"/>
                      <a:pt x="1326" y="266812"/>
                    </a:cubicBezTo>
                    <a:cubicBezTo>
                      <a:pt x="1326" y="266812"/>
                      <a:pt x="1326" y="266812"/>
                      <a:pt x="45075" y="217940"/>
                    </a:cubicBezTo>
                    <a:cubicBezTo>
                      <a:pt x="45075" y="217940"/>
                      <a:pt x="45075" y="217940"/>
                      <a:pt x="45075" y="169069"/>
                    </a:cubicBezTo>
                    <a:cubicBezTo>
                      <a:pt x="42424" y="169069"/>
                      <a:pt x="41098" y="167748"/>
                      <a:pt x="39772" y="165106"/>
                    </a:cubicBezTo>
                    <a:cubicBezTo>
                      <a:pt x="39772" y="163785"/>
                      <a:pt x="39772" y="161144"/>
                      <a:pt x="41098" y="159823"/>
                    </a:cubicBezTo>
                    <a:cubicBezTo>
                      <a:pt x="41098" y="159823"/>
                      <a:pt x="41098" y="159823"/>
                      <a:pt x="87498" y="120197"/>
                    </a:cubicBezTo>
                    <a:cubicBezTo>
                      <a:pt x="87498" y="118876"/>
                      <a:pt x="88824" y="118876"/>
                      <a:pt x="90150" y="118876"/>
                    </a:cubicBezTo>
                    <a:cubicBezTo>
                      <a:pt x="90150" y="118876"/>
                      <a:pt x="90150" y="118876"/>
                      <a:pt x="96779" y="118876"/>
                    </a:cubicBezTo>
                    <a:cubicBezTo>
                      <a:pt x="96779" y="118876"/>
                      <a:pt x="96779" y="118876"/>
                      <a:pt x="96779" y="96422"/>
                    </a:cubicBezTo>
                    <a:cubicBezTo>
                      <a:pt x="94127" y="96422"/>
                      <a:pt x="92801" y="95101"/>
                      <a:pt x="91476" y="92459"/>
                    </a:cubicBezTo>
                    <a:cubicBezTo>
                      <a:pt x="90150" y="91139"/>
                      <a:pt x="90150" y="88497"/>
                      <a:pt x="91476" y="87176"/>
                    </a:cubicBezTo>
                    <a:cubicBezTo>
                      <a:pt x="91476" y="87176"/>
                      <a:pt x="91476" y="87176"/>
                      <a:pt x="119316" y="48871"/>
                    </a:cubicBezTo>
                    <a:cubicBezTo>
                      <a:pt x="119316" y="48871"/>
                      <a:pt x="119316" y="48871"/>
                      <a:pt x="119316" y="34342"/>
                    </a:cubicBezTo>
                    <a:cubicBezTo>
                      <a:pt x="119316" y="34342"/>
                      <a:pt x="119316" y="34342"/>
                      <a:pt x="102082" y="34342"/>
                    </a:cubicBezTo>
                    <a:cubicBezTo>
                      <a:pt x="99430" y="34342"/>
                      <a:pt x="96779" y="31700"/>
                      <a:pt x="96779" y="27738"/>
                    </a:cubicBezTo>
                    <a:cubicBezTo>
                      <a:pt x="96779" y="25096"/>
                      <a:pt x="99430" y="22454"/>
                      <a:pt x="102082" y="22454"/>
                    </a:cubicBezTo>
                    <a:cubicBezTo>
                      <a:pt x="102082" y="22454"/>
                      <a:pt x="102082" y="22454"/>
                      <a:pt x="119316" y="22454"/>
                    </a:cubicBezTo>
                    <a:cubicBezTo>
                      <a:pt x="119316" y="22454"/>
                      <a:pt x="119316" y="22454"/>
                      <a:pt x="119316" y="5283"/>
                    </a:cubicBezTo>
                    <a:cubicBezTo>
                      <a:pt x="119316" y="2641"/>
                      <a:pt x="121968" y="0"/>
                      <a:pt x="12461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3" name="íślíḋè-任意多边形: 形状 359"/>
              <p:cNvSpPr/>
              <p:nvPr/>
            </p:nvSpPr>
            <p:spPr bwMode="auto">
              <a:xfrm>
                <a:off x="6649246" y="3868740"/>
                <a:ext cx="436560" cy="436560"/>
              </a:xfrm>
              <a:custGeom>
                <a:avLst/>
                <a:gdLst>
                  <a:gd name="connsiteX0" fmla="*/ 163513 w 334963"/>
                  <a:gd name="connsiteY0" fmla="*/ 311150 h 334963"/>
                  <a:gd name="connsiteX1" fmla="*/ 167481 w 334963"/>
                  <a:gd name="connsiteY1" fmla="*/ 311150 h 334963"/>
                  <a:gd name="connsiteX2" fmla="*/ 171450 w 334963"/>
                  <a:gd name="connsiteY2" fmla="*/ 311150 h 334963"/>
                  <a:gd name="connsiteX3" fmla="*/ 156898 w 334963"/>
                  <a:gd name="connsiteY3" fmla="*/ 332317 h 334963"/>
                  <a:gd name="connsiteX4" fmla="*/ 155575 w 334963"/>
                  <a:gd name="connsiteY4" fmla="*/ 334963 h 334963"/>
                  <a:gd name="connsiteX5" fmla="*/ 147637 w 334963"/>
                  <a:gd name="connsiteY5" fmla="*/ 333640 h 334963"/>
                  <a:gd name="connsiteX6" fmla="*/ 163513 w 334963"/>
                  <a:gd name="connsiteY6" fmla="*/ 311150 h 334963"/>
                  <a:gd name="connsiteX7" fmla="*/ 192088 w 334963"/>
                  <a:gd name="connsiteY7" fmla="*/ 309562 h 334963"/>
                  <a:gd name="connsiteX8" fmla="*/ 175895 w 334963"/>
                  <a:gd name="connsiteY8" fmla="*/ 332289 h 334963"/>
                  <a:gd name="connsiteX9" fmla="*/ 174546 w 334963"/>
                  <a:gd name="connsiteY9" fmla="*/ 334962 h 334963"/>
                  <a:gd name="connsiteX10" fmla="*/ 167799 w 334963"/>
                  <a:gd name="connsiteY10" fmla="*/ 334962 h 334963"/>
                  <a:gd name="connsiteX11" fmla="*/ 165100 w 334963"/>
                  <a:gd name="connsiteY11" fmla="*/ 334962 h 334963"/>
                  <a:gd name="connsiteX12" fmla="*/ 182642 w 334963"/>
                  <a:gd name="connsiteY12" fmla="*/ 310899 h 334963"/>
                  <a:gd name="connsiteX13" fmla="*/ 192088 w 334963"/>
                  <a:gd name="connsiteY13" fmla="*/ 309562 h 334963"/>
                  <a:gd name="connsiteX14" fmla="*/ 146984 w 334963"/>
                  <a:gd name="connsiteY14" fmla="*/ 309562 h 334963"/>
                  <a:gd name="connsiteX15" fmla="*/ 153988 w 334963"/>
                  <a:gd name="connsiteY15" fmla="*/ 310870 h 334963"/>
                  <a:gd name="connsiteX16" fmla="*/ 138580 w 334963"/>
                  <a:gd name="connsiteY16" fmla="*/ 331787 h 334963"/>
                  <a:gd name="connsiteX17" fmla="*/ 130175 w 334963"/>
                  <a:gd name="connsiteY17" fmla="*/ 330480 h 334963"/>
                  <a:gd name="connsiteX18" fmla="*/ 131167 w 334963"/>
                  <a:gd name="connsiteY18" fmla="*/ 307975 h 334963"/>
                  <a:gd name="connsiteX19" fmla="*/ 138112 w 334963"/>
                  <a:gd name="connsiteY19" fmla="*/ 309265 h 334963"/>
                  <a:gd name="connsiteX20" fmla="*/ 122832 w 334963"/>
                  <a:gd name="connsiteY20" fmla="*/ 328613 h 334963"/>
                  <a:gd name="connsiteX21" fmla="*/ 115887 w 334963"/>
                  <a:gd name="connsiteY21" fmla="*/ 327323 h 334963"/>
                  <a:gd name="connsiteX22" fmla="*/ 214313 w 334963"/>
                  <a:gd name="connsiteY22" fmla="*/ 304800 h 334963"/>
                  <a:gd name="connsiteX23" fmla="*/ 194642 w 334963"/>
                  <a:gd name="connsiteY23" fmla="*/ 332076 h 334963"/>
                  <a:gd name="connsiteX24" fmla="*/ 193330 w 334963"/>
                  <a:gd name="connsiteY24" fmla="*/ 332076 h 334963"/>
                  <a:gd name="connsiteX25" fmla="*/ 184150 w 334963"/>
                  <a:gd name="connsiteY25" fmla="*/ 333375 h 334963"/>
                  <a:gd name="connsiteX26" fmla="*/ 203822 w 334963"/>
                  <a:gd name="connsiteY26" fmla="*/ 307397 h 334963"/>
                  <a:gd name="connsiteX27" fmla="*/ 214313 w 334963"/>
                  <a:gd name="connsiteY27" fmla="*/ 304800 h 334963"/>
                  <a:gd name="connsiteX28" fmla="*/ 115358 w 334963"/>
                  <a:gd name="connsiteY28" fmla="*/ 301625 h 334963"/>
                  <a:gd name="connsiteX29" fmla="*/ 122238 w 334963"/>
                  <a:gd name="connsiteY29" fmla="*/ 304239 h 334963"/>
                  <a:gd name="connsiteX30" fmla="*/ 108479 w 334963"/>
                  <a:gd name="connsiteY30" fmla="*/ 323850 h 334963"/>
                  <a:gd name="connsiteX31" fmla="*/ 101600 w 334963"/>
                  <a:gd name="connsiteY31" fmla="*/ 321236 h 334963"/>
                  <a:gd name="connsiteX32" fmla="*/ 115358 w 334963"/>
                  <a:gd name="connsiteY32" fmla="*/ 301625 h 334963"/>
                  <a:gd name="connsiteX33" fmla="*/ 167482 w 334963"/>
                  <a:gd name="connsiteY33" fmla="*/ 109537 h 334963"/>
                  <a:gd name="connsiteX34" fmla="*/ 167482 w 334963"/>
                  <a:gd name="connsiteY34" fmla="*/ 139754 h 334963"/>
                  <a:gd name="connsiteX35" fmla="*/ 187141 w 334963"/>
                  <a:gd name="connsiteY35" fmla="*/ 147637 h 334963"/>
                  <a:gd name="connsiteX36" fmla="*/ 200247 w 334963"/>
                  <a:gd name="connsiteY36" fmla="*/ 134499 h 334963"/>
                  <a:gd name="connsiteX37" fmla="*/ 213353 w 334963"/>
                  <a:gd name="connsiteY37" fmla="*/ 167344 h 334963"/>
                  <a:gd name="connsiteX38" fmla="*/ 200247 w 334963"/>
                  <a:gd name="connsiteY38" fmla="*/ 201502 h 334963"/>
                  <a:gd name="connsiteX39" fmla="*/ 185830 w 334963"/>
                  <a:gd name="connsiteY39" fmla="*/ 187051 h 334963"/>
                  <a:gd name="connsiteX40" fmla="*/ 167482 w 334963"/>
                  <a:gd name="connsiteY40" fmla="*/ 193620 h 334963"/>
                  <a:gd name="connsiteX41" fmla="*/ 139959 w 334963"/>
                  <a:gd name="connsiteY41" fmla="*/ 166030 h 334963"/>
                  <a:gd name="connsiteX42" fmla="*/ 111125 w 334963"/>
                  <a:gd name="connsiteY42" fmla="*/ 166030 h 334963"/>
                  <a:gd name="connsiteX43" fmla="*/ 167482 w 334963"/>
                  <a:gd name="connsiteY43" fmla="*/ 223837 h 334963"/>
                  <a:gd name="connsiteX44" fmla="*/ 223838 w 334963"/>
                  <a:gd name="connsiteY44" fmla="*/ 166030 h 334963"/>
                  <a:gd name="connsiteX45" fmla="*/ 167482 w 334963"/>
                  <a:gd name="connsiteY45" fmla="*/ 109537 h 334963"/>
                  <a:gd name="connsiteX46" fmla="*/ 167728 w 334963"/>
                  <a:gd name="connsiteY46" fmla="*/ 87312 h 334963"/>
                  <a:gd name="connsiteX47" fmla="*/ 167728 w 334963"/>
                  <a:gd name="connsiteY47" fmla="*/ 92576 h 334963"/>
                  <a:gd name="connsiteX48" fmla="*/ 241300 w 334963"/>
                  <a:gd name="connsiteY48" fmla="*/ 166280 h 334963"/>
                  <a:gd name="connsiteX49" fmla="*/ 167728 w 334963"/>
                  <a:gd name="connsiteY49" fmla="*/ 241300 h 334963"/>
                  <a:gd name="connsiteX50" fmla="*/ 92841 w 334963"/>
                  <a:gd name="connsiteY50" fmla="*/ 166280 h 334963"/>
                  <a:gd name="connsiteX51" fmla="*/ 88900 w 334963"/>
                  <a:gd name="connsiteY51" fmla="*/ 166280 h 334963"/>
                  <a:gd name="connsiteX52" fmla="*/ 167728 w 334963"/>
                  <a:gd name="connsiteY52" fmla="*/ 87312 h 334963"/>
                  <a:gd name="connsiteX53" fmla="*/ 168275 w 334963"/>
                  <a:gd name="connsiteY53" fmla="*/ 71437 h 334963"/>
                  <a:gd name="connsiteX54" fmla="*/ 263525 w 334963"/>
                  <a:gd name="connsiteY54" fmla="*/ 166030 h 334963"/>
                  <a:gd name="connsiteX55" fmla="*/ 168275 w 334963"/>
                  <a:gd name="connsiteY55" fmla="*/ 261937 h 334963"/>
                  <a:gd name="connsiteX56" fmla="*/ 168275 w 334963"/>
                  <a:gd name="connsiteY56" fmla="*/ 256682 h 334963"/>
                  <a:gd name="connsiteX57" fmla="*/ 258234 w 334963"/>
                  <a:gd name="connsiteY57" fmla="*/ 166030 h 334963"/>
                  <a:gd name="connsiteX58" fmla="*/ 168275 w 334963"/>
                  <a:gd name="connsiteY58" fmla="*/ 76692 h 334963"/>
                  <a:gd name="connsiteX59" fmla="*/ 168275 w 334963"/>
                  <a:gd name="connsiteY59" fmla="*/ 71437 h 334963"/>
                  <a:gd name="connsiteX60" fmla="*/ 170114 w 334963"/>
                  <a:gd name="connsiteY60" fmla="*/ 61912 h 334963"/>
                  <a:gd name="connsiteX61" fmla="*/ 164849 w 334963"/>
                  <a:gd name="connsiteY61" fmla="*/ 64548 h 334963"/>
                  <a:gd name="connsiteX62" fmla="*/ 114832 w 334963"/>
                  <a:gd name="connsiteY62" fmla="*/ 80363 h 334963"/>
                  <a:gd name="connsiteX63" fmla="*/ 109568 w 334963"/>
                  <a:gd name="connsiteY63" fmla="*/ 81681 h 334963"/>
                  <a:gd name="connsiteX64" fmla="*/ 108251 w 334963"/>
                  <a:gd name="connsiteY64" fmla="*/ 80363 h 334963"/>
                  <a:gd name="connsiteX65" fmla="*/ 79294 w 334963"/>
                  <a:gd name="connsiteY65" fmla="*/ 110675 h 334963"/>
                  <a:gd name="connsiteX66" fmla="*/ 77978 w 334963"/>
                  <a:gd name="connsiteY66" fmla="*/ 117265 h 334963"/>
                  <a:gd name="connsiteX67" fmla="*/ 66132 w 334963"/>
                  <a:gd name="connsiteY67" fmla="*/ 166028 h 334963"/>
                  <a:gd name="connsiteX68" fmla="*/ 66132 w 334963"/>
                  <a:gd name="connsiteY68" fmla="*/ 168664 h 334963"/>
                  <a:gd name="connsiteX69" fmla="*/ 63500 w 334963"/>
                  <a:gd name="connsiteY69" fmla="*/ 175253 h 334963"/>
                  <a:gd name="connsiteX70" fmla="*/ 75346 w 334963"/>
                  <a:gd name="connsiteY70" fmla="*/ 214791 h 334963"/>
                  <a:gd name="connsiteX71" fmla="*/ 80611 w 334963"/>
                  <a:gd name="connsiteY71" fmla="*/ 218745 h 334963"/>
                  <a:gd name="connsiteX72" fmla="*/ 117465 w 334963"/>
                  <a:gd name="connsiteY72" fmla="*/ 255647 h 334963"/>
                  <a:gd name="connsiteX73" fmla="*/ 121413 w 334963"/>
                  <a:gd name="connsiteY73" fmla="*/ 260918 h 334963"/>
                  <a:gd name="connsiteX74" fmla="*/ 162217 w 334963"/>
                  <a:gd name="connsiteY74" fmla="*/ 271462 h 334963"/>
                  <a:gd name="connsiteX75" fmla="*/ 168798 w 334963"/>
                  <a:gd name="connsiteY75" fmla="*/ 268826 h 334963"/>
                  <a:gd name="connsiteX76" fmla="*/ 218814 w 334963"/>
                  <a:gd name="connsiteY76" fmla="*/ 254329 h 334963"/>
                  <a:gd name="connsiteX77" fmla="*/ 225395 w 334963"/>
                  <a:gd name="connsiteY77" fmla="*/ 253011 h 334963"/>
                  <a:gd name="connsiteX78" fmla="*/ 254352 w 334963"/>
                  <a:gd name="connsiteY78" fmla="*/ 224016 h 334963"/>
                  <a:gd name="connsiteX79" fmla="*/ 255669 w 334963"/>
                  <a:gd name="connsiteY79" fmla="*/ 217427 h 334963"/>
                  <a:gd name="connsiteX80" fmla="*/ 268831 w 334963"/>
                  <a:gd name="connsiteY80" fmla="*/ 166028 h 334963"/>
                  <a:gd name="connsiteX81" fmla="*/ 271463 w 334963"/>
                  <a:gd name="connsiteY81" fmla="*/ 160756 h 334963"/>
                  <a:gd name="connsiteX82" fmla="*/ 170114 w 334963"/>
                  <a:gd name="connsiteY82" fmla="*/ 61912 h 334963"/>
                  <a:gd name="connsiteX83" fmla="*/ 163539 w 334963"/>
                  <a:gd name="connsiteY83" fmla="*/ 47625 h 334963"/>
                  <a:gd name="connsiteX84" fmla="*/ 170109 w 334963"/>
                  <a:gd name="connsiteY84" fmla="*/ 51572 h 334963"/>
                  <a:gd name="connsiteX85" fmla="*/ 283122 w 334963"/>
                  <a:gd name="connsiteY85" fmla="*/ 159451 h 334963"/>
                  <a:gd name="connsiteX86" fmla="*/ 285750 w 334963"/>
                  <a:gd name="connsiteY86" fmla="*/ 166029 h 334963"/>
                  <a:gd name="connsiteX87" fmla="*/ 269981 w 334963"/>
                  <a:gd name="connsiteY87" fmla="*/ 225232 h 334963"/>
                  <a:gd name="connsiteX88" fmla="*/ 264725 w 334963"/>
                  <a:gd name="connsiteY88" fmla="*/ 229179 h 334963"/>
                  <a:gd name="connsiteX89" fmla="*/ 231872 w 334963"/>
                  <a:gd name="connsiteY89" fmla="*/ 263384 h 334963"/>
                  <a:gd name="connsiteX90" fmla="*/ 227930 w 334963"/>
                  <a:gd name="connsiteY90" fmla="*/ 268647 h 334963"/>
                  <a:gd name="connsiteX91" fmla="*/ 168795 w 334963"/>
                  <a:gd name="connsiteY91" fmla="*/ 285750 h 334963"/>
                  <a:gd name="connsiteX92" fmla="*/ 162225 w 334963"/>
                  <a:gd name="connsiteY92" fmla="*/ 281803 h 334963"/>
                  <a:gd name="connsiteX93" fmla="*/ 116231 w 334963"/>
                  <a:gd name="connsiteY93" fmla="*/ 271278 h 334963"/>
                  <a:gd name="connsiteX94" fmla="*/ 113603 w 334963"/>
                  <a:gd name="connsiteY94" fmla="*/ 271278 h 334963"/>
                  <a:gd name="connsiteX95" fmla="*/ 109660 w 334963"/>
                  <a:gd name="connsiteY95" fmla="*/ 269962 h 334963"/>
                  <a:gd name="connsiteX96" fmla="*/ 66295 w 334963"/>
                  <a:gd name="connsiteY96" fmla="*/ 227863 h 334963"/>
                  <a:gd name="connsiteX97" fmla="*/ 64981 w 334963"/>
                  <a:gd name="connsiteY97" fmla="*/ 219969 h 334963"/>
                  <a:gd name="connsiteX98" fmla="*/ 51840 w 334963"/>
                  <a:gd name="connsiteY98" fmla="*/ 175239 h 334963"/>
                  <a:gd name="connsiteX99" fmla="*/ 49212 w 334963"/>
                  <a:gd name="connsiteY99" fmla="*/ 168661 h 334963"/>
                  <a:gd name="connsiteX100" fmla="*/ 49212 w 334963"/>
                  <a:gd name="connsiteY100" fmla="*/ 166029 h 334963"/>
                  <a:gd name="connsiteX101" fmla="*/ 63667 w 334963"/>
                  <a:gd name="connsiteY101" fmla="*/ 109458 h 334963"/>
                  <a:gd name="connsiteX102" fmla="*/ 68923 w 334963"/>
                  <a:gd name="connsiteY102" fmla="*/ 105511 h 334963"/>
                  <a:gd name="connsiteX103" fmla="*/ 101776 w 334963"/>
                  <a:gd name="connsiteY103" fmla="*/ 71306 h 334963"/>
                  <a:gd name="connsiteX104" fmla="*/ 105718 w 334963"/>
                  <a:gd name="connsiteY104" fmla="*/ 64728 h 334963"/>
                  <a:gd name="connsiteX105" fmla="*/ 163539 w 334963"/>
                  <a:gd name="connsiteY105" fmla="*/ 47625 h 334963"/>
                  <a:gd name="connsiteX106" fmla="*/ 167482 w 334963"/>
                  <a:gd name="connsiteY106" fmla="*/ 0 h 334963"/>
                  <a:gd name="connsiteX107" fmla="*/ 334963 w 334963"/>
                  <a:gd name="connsiteY107" fmla="*/ 167210 h 334963"/>
                  <a:gd name="connsiteX108" fmla="*/ 276938 w 334963"/>
                  <a:gd name="connsiteY108" fmla="*/ 294922 h 334963"/>
                  <a:gd name="connsiteX109" fmla="*/ 274301 w 334963"/>
                  <a:gd name="connsiteY109" fmla="*/ 296239 h 334963"/>
                  <a:gd name="connsiteX110" fmla="*/ 272982 w 334963"/>
                  <a:gd name="connsiteY110" fmla="*/ 298872 h 334963"/>
                  <a:gd name="connsiteX111" fmla="*/ 255838 w 334963"/>
                  <a:gd name="connsiteY111" fmla="*/ 310722 h 334963"/>
                  <a:gd name="connsiteX112" fmla="*/ 261113 w 334963"/>
                  <a:gd name="connsiteY112" fmla="*/ 302822 h 334963"/>
                  <a:gd name="connsiteX113" fmla="*/ 261113 w 334963"/>
                  <a:gd name="connsiteY113" fmla="*/ 296239 h 334963"/>
                  <a:gd name="connsiteX114" fmla="*/ 255838 w 334963"/>
                  <a:gd name="connsiteY114" fmla="*/ 296239 h 334963"/>
                  <a:gd name="connsiteX115" fmla="*/ 240013 w 334963"/>
                  <a:gd name="connsiteY115" fmla="*/ 319939 h 334963"/>
                  <a:gd name="connsiteX116" fmla="*/ 228144 w 334963"/>
                  <a:gd name="connsiteY116" fmla="*/ 323889 h 334963"/>
                  <a:gd name="connsiteX117" fmla="*/ 242651 w 334963"/>
                  <a:gd name="connsiteY117" fmla="*/ 302822 h 334963"/>
                  <a:gd name="connsiteX118" fmla="*/ 242651 w 334963"/>
                  <a:gd name="connsiteY118" fmla="*/ 296239 h 334963"/>
                  <a:gd name="connsiteX119" fmla="*/ 237376 w 334963"/>
                  <a:gd name="connsiteY119" fmla="*/ 296239 h 334963"/>
                  <a:gd name="connsiteX120" fmla="*/ 214957 w 334963"/>
                  <a:gd name="connsiteY120" fmla="*/ 329155 h 334963"/>
                  <a:gd name="connsiteX121" fmla="*/ 204407 w 334963"/>
                  <a:gd name="connsiteY121" fmla="*/ 331788 h 334963"/>
                  <a:gd name="connsiteX122" fmla="*/ 224188 w 334963"/>
                  <a:gd name="connsiteY122" fmla="*/ 302822 h 334963"/>
                  <a:gd name="connsiteX123" fmla="*/ 225507 w 334963"/>
                  <a:gd name="connsiteY123" fmla="*/ 300189 h 334963"/>
                  <a:gd name="connsiteX124" fmla="*/ 312544 w 334963"/>
                  <a:gd name="connsiteY124" fmla="*/ 167210 h 334963"/>
                  <a:gd name="connsiteX125" fmla="*/ 167482 w 334963"/>
                  <a:gd name="connsiteY125" fmla="*/ 22382 h 334963"/>
                  <a:gd name="connsiteX126" fmla="*/ 22419 w 334963"/>
                  <a:gd name="connsiteY126" fmla="*/ 167210 h 334963"/>
                  <a:gd name="connsiteX127" fmla="*/ 108137 w 334963"/>
                  <a:gd name="connsiteY127" fmla="*/ 300189 h 334963"/>
                  <a:gd name="connsiteX128" fmla="*/ 93631 w 334963"/>
                  <a:gd name="connsiteY128" fmla="*/ 318622 h 334963"/>
                  <a:gd name="connsiteX129" fmla="*/ 88356 w 334963"/>
                  <a:gd name="connsiteY129" fmla="*/ 315989 h 334963"/>
                  <a:gd name="connsiteX130" fmla="*/ 96269 w 334963"/>
                  <a:gd name="connsiteY130" fmla="*/ 302822 h 334963"/>
                  <a:gd name="connsiteX131" fmla="*/ 96269 w 334963"/>
                  <a:gd name="connsiteY131" fmla="*/ 296239 h 334963"/>
                  <a:gd name="connsiteX132" fmla="*/ 90994 w 334963"/>
                  <a:gd name="connsiteY132" fmla="*/ 296239 h 334963"/>
                  <a:gd name="connsiteX133" fmla="*/ 80444 w 334963"/>
                  <a:gd name="connsiteY133" fmla="*/ 312039 h 334963"/>
                  <a:gd name="connsiteX134" fmla="*/ 75169 w 334963"/>
                  <a:gd name="connsiteY134" fmla="*/ 308089 h 334963"/>
                  <a:gd name="connsiteX135" fmla="*/ 79125 w 334963"/>
                  <a:gd name="connsiteY135" fmla="*/ 302822 h 334963"/>
                  <a:gd name="connsiteX136" fmla="*/ 77806 w 334963"/>
                  <a:gd name="connsiteY136" fmla="*/ 296239 h 334963"/>
                  <a:gd name="connsiteX137" fmla="*/ 73850 w 334963"/>
                  <a:gd name="connsiteY137" fmla="*/ 296239 h 334963"/>
                  <a:gd name="connsiteX138" fmla="*/ 68575 w 334963"/>
                  <a:gd name="connsiteY138" fmla="*/ 302822 h 334963"/>
                  <a:gd name="connsiteX139" fmla="*/ 60662 w 334963"/>
                  <a:gd name="connsiteY139" fmla="*/ 297556 h 334963"/>
                  <a:gd name="connsiteX140" fmla="*/ 60662 w 334963"/>
                  <a:gd name="connsiteY140" fmla="*/ 296239 h 334963"/>
                  <a:gd name="connsiteX141" fmla="*/ 58025 w 334963"/>
                  <a:gd name="connsiteY141" fmla="*/ 294922 h 334963"/>
                  <a:gd name="connsiteX142" fmla="*/ 0 w 334963"/>
                  <a:gd name="connsiteY142" fmla="*/ 167210 h 334963"/>
                  <a:gd name="connsiteX143" fmla="*/ 167482 w 334963"/>
                  <a:gd name="connsiteY143" fmla="*/ 0 h 334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</a:cxnLst>
                <a:rect l="l" t="t" r="r" b="b"/>
                <a:pathLst>
                  <a:path w="334963" h="334963">
                    <a:moveTo>
                      <a:pt x="163513" y="311150"/>
                    </a:moveTo>
                    <a:cubicBezTo>
                      <a:pt x="164836" y="311150"/>
                      <a:pt x="166158" y="311150"/>
                      <a:pt x="167481" y="311150"/>
                    </a:cubicBezTo>
                    <a:cubicBezTo>
                      <a:pt x="168804" y="311150"/>
                      <a:pt x="170127" y="311150"/>
                      <a:pt x="171450" y="311150"/>
                    </a:cubicBezTo>
                    <a:cubicBezTo>
                      <a:pt x="171450" y="311150"/>
                      <a:pt x="171450" y="311150"/>
                      <a:pt x="156898" y="332317"/>
                    </a:cubicBezTo>
                    <a:cubicBezTo>
                      <a:pt x="155575" y="332317"/>
                      <a:pt x="155575" y="333640"/>
                      <a:pt x="155575" y="334963"/>
                    </a:cubicBezTo>
                    <a:cubicBezTo>
                      <a:pt x="152929" y="333640"/>
                      <a:pt x="150283" y="333640"/>
                      <a:pt x="147637" y="333640"/>
                    </a:cubicBezTo>
                    <a:cubicBezTo>
                      <a:pt x="147637" y="333640"/>
                      <a:pt x="147637" y="333640"/>
                      <a:pt x="163513" y="311150"/>
                    </a:cubicBezTo>
                    <a:close/>
                    <a:moveTo>
                      <a:pt x="192088" y="309562"/>
                    </a:moveTo>
                    <a:cubicBezTo>
                      <a:pt x="192088" y="309562"/>
                      <a:pt x="192088" y="309562"/>
                      <a:pt x="175895" y="332289"/>
                    </a:cubicBezTo>
                    <a:cubicBezTo>
                      <a:pt x="174546" y="332289"/>
                      <a:pt x="174546" y="333625"/>
                      <a:pt x="174546" y="334962"/>
                    </a:cubicBezTo>
                    <a:cubicBezTo>
                      <a:pt x="171847" y="334962"/>
                      <a:pt x="170498" y="334962"/>
                      <a:pt x="167799" y="334962"/>
                    </a:cubicBezTo>
                    <a:cubicBezTo>
                      <a:pt x="166450" y="334962"/>
                      <a:pt x="166450" y="334962"/>
                      <a:pt x="165100" y="334962"/>
                    </a:cubicBezTo>
                    <a:cubicBezTo>
                      <a:pt x="165100" y="334962"/>
                      <a:pt x="165100" y="334962"/>
                      <a:pt x="182642" y="310899"/>
                    </a:cubicBezTo>
                    <a:cubicBezTo>
                      <a:pt x="185341" y="310899"/>
                      <a:pt x="188040" y="309562"/>
                      <a:pt x="192088" y="309562"/>
                    </a:cubicBezTo>
                    <a:close/>
                    <a:moveTo>
                      <a:pt x="146984" y="309562"/>
                    </a:moveTo>
                    <a:cubicBezTo>
                      <a:pt x="148385" y="310870"/>
                      <a:pt x="151187" y="310870"/>
                      <a:pt x="153988" y="310870"/>
                    </a:cubicBezTo>
                    <a:cubicBezTo>
                      <a:pt x="153988" y="310870"/>
                      <a:pt x="153988" y="310870"/>
                      <a:pt x="138580" y="331787"/>
                    </a:cubicBezTo>
                    <a:cubicBezTo>
                      <a:pt x="135778" y="331787"/>
                      <a:pt x="132977" y="330480"/>
                      <a:pt x="130175" y="330480"/>
                    </a:cubicBezTo>
                    <a:close/>
                    <a:moveTo>
                      <a:pt x="131167" y="307975"/>
                    </a:moveTo>
                    <a:cubicBezTo>
                      <a:pt x="132556" y="307975"/>
                      <a:pt x="135334" y="309265"/>
                      <a:pt x="138112" y="309265"/>
                    </a:cubicBezTo>
                    <a:cubicBezTo>
                      <a:pt x="138112" y="309265"/>
                      <a:pt x="138112" y="309265"/>
                      <a:pt x="122832" y="328613"/>
                    </a:cubicBezTo>
                    <a:cubicBezTo>
                      <a:pt x="120054" y="328613"/>
                      <a:pt x="118665" y="327323"/>
                      <a:pt x="115887" y="327323"/>
                    </a:cubicBezTo>
                    <a:close/>
                    <a:moveTo>
                      <a:pt x="214313" y="304800"/>
                    </a:moveTo>
                    <a:cubicBezTo>
                      <a:pt x="214313" y="304800"/>
                      <a:pt x="214313" y="304800"/>
                      <a:pt x="194642" y="332076"/>
                    </a:cubicBezTo>
                    <a:cubicBezTo>
                      <a:pt x="193330" y="332076"/>
                      <a:pt x="193330" y="332076"/>
                      <a:pt x="193330" y="332076"/>
                    </a:cubicBezTo>
                    <a:cubicBezTo>
                      <a:pt x="190707" y="333375"/>
                      <a:pt x="188085" y="333375"/>
                      <a:pt x="184150" y="333375"/>
                    </a:cubicBezTo>
                    <a:cubicBezTo>
                      <a:pt x="184150" y="333375"/>
                      <a:pt x="184150" y="333375"/>
                      <a:pt x="203822" y="307397"/>
                    </a:cubicBezTo>
                    <a:cubicBezTo>
                      <a:pt x="206445" y="307397"/>
                      <a:pt x="210379" y="306099"/>
                      <a:pt x="214313" y="304800"/>
                    </a:cubicBezTo>
                    <a:close/>
                    <a:moveTo>
                      <a:pt x="115358" y="301625"/>
                    </a:moveTo>
                    <a:cubicBezTo>
                      <a:pt x="118110" y="302932"/>
                      <a:pt x="120862" y="302932"/>
                      <a:pt x="122238" y="304239"/>
                    </a:cubicBezTo>
                    <a:cubicBezTo>
                      <a:pt x="122238" y="304239"/>
                      <a:pt x="122238" y="304239"/>
                      <a:pt x="108479" y="323850"/>
                    </a:cubicBezTo>
                    <a:cubicBezTo>
                      <a:pt x="105727" y="322543"/>
                      <a:pt x="102976" y="321236"/>
                      <a:pt x="101600" y="321236"/>
                    </a:cubicBezTo>
                    <a:cubicBezTo>
                      <a:pt x="101600" y="321236"/>
                      <a:pt x="101600" y="321236"/>
                      <a:pt x="115358" y="301625"/>
                    </a:cubicBezTo>
                    <a:close/>
                    <a:moveTo>
                      <a:pt x="167482" y="109537"/>
                    </a:moveTo>
                    <a:cubicBezTo>
                      <a:pt x="167482" y="109537"/>
                      <a:pt x="167482" y="109537"/>
                      <a:pt x="167482" y="139754"/>
                    </a:cubicBezTo>
                    <a:cubicBezTo>
                      <a:pt x="175345" y="139754"/>
                      <a:pt x="181899" y="142382"/>
                      <a:pt x="187141" y="147637"/>
                    </a:cubicBezTo>
                    <a:cubicBezTo>
                      <a:pt x="187141" y="147637"/>
                      <a:pt x="187141" y="147637"/>
                      <a:pt x="200247" y="134499"/>
                    </a:cubicBezTo>
                    <a:cubicBezTo>
                      <a:pt x="209421" y="143695"/>
                      <a:pt x="213353" y="155520"/>
                      <a:pt x="213353" y="167344"/>
                    </a:cubicBezTo>
                    <a:cubicBezTo>
                      <a:pt x="213353" y="179168"/>
                      <a:pt x="209421" y="192306"/>
                      <a:pt x="200247" y="201502"/>
                    </a:cubicBezTo>
                    <a:cubicBezTo>
                      <a:pt x="200247" y="201502"/>
                      <a:pt x="200247" y="201502"/>
                      <a:pt x="185830" y="187051"/>
                    </a:cubicBezTo>
                    <a:cubicBezTo>
                      <a:pt x="180588" y="190992"/>
                      <a:pt x="174035" y="193620"/>
                      <a:pt x="167482" y="193620"/>
                    </a:cubicBezTo>
                    <a:cubicBezTo>
                      <a:pt x="153065" y="193620"/>
                      <a:pt x="139959" y="181795"/>
                      <a:pt x="139959" y="166030"/>
                    </a:cubicBezTo>
                    <a:lnTo>
                      <a:pt x="111125" y="166030"/>
                    </a:lnTo>
                    <a:cubicBezTo>
                      <a:pt x="111125" y="197561"/>
                      <a:pt x="136027" y="223837"/>
                      <a:pt x="167482" y="223837"/>
                    </a:cubicBezTo>
                    <a:cubicBezTo>
                      <a:pt x="198937" y="223837"/>
                      <a:pt x="223838" y="197561"/>
                      <a:pt x="223838" y="166030"/>
                    </a:cubicBezTo>
                    <a:cubicBezTo>
                      <a:pt x="223838" y="135813"/>
                      <a:pt x="198937" y="109537"/>
                      <a:pt x="167482" y="109537"/>
                    </a:cubicBezTo>
                    <a:close/>
                    <a:moveTo>
                      <a:pt x="167728" y="87312"/>
                    </a:moveTo>
                    <a:cubicBezTo>
                      <a:pt x="167728" y="87312"/>
                      <a:pt x="167728" y="87312"/>
                      <a:pt x="167728" y="92576"/>
                    </a:cubicBezTo>
                    <a:cubicBezTo>
                      <a:pt x="208455" y="92576"/>
                      <a:pt x="241300" y="125480"/>
                      <a:pt x="241300" y="166280"/>
                    </a:cubicBezTo>
                    <a:cubicBezTo>
                      <a:pt x="241300" y="208396"/>
                      <a:pt x="208455" y="241300"/>
                      <a:pt x="167728" y="241300"/>
                    </a:cubicBezTo>
                    <a:cubicBezTo>
                      <a:pt x="127000" y="241300"/>
                      <a:pt x="92841" y="208396"/>
                      <a:pt x="92841" y="166280"/>
                    </a:cubicBezTo>
                    <a:cubicBezTo>
                      <a:pt x="92841" y="166280"/>
                      <a:pt x="92841" y="166280"/>
                      <a:pt x="88900" y="166280"/>
                    </a:cubicBezTo>
                    <a:cubicBezTo>
                      <a:pt x="88900" y="122847"/>
                      <a:pt x="124372" y="87312"/>
                      <a:pt x="167728" y="87312"/>
                    </a:cubicBezTo>
                    <a:close/>
                    <a:moveTo>
                      <a:pt x="168275" y="71437"/>
                    </a:moveTo>
                    <a:cubicBezTo>
                      <a:pt x="221192" y="71437"/>
                      <a:pt x="263525" y="114792"/>
                      <a:pt x="263525" y="166030"/>
                    </a:cubicBezTo>
                    <a:cubicBezTo>
                      <a:pt x="263525" y="218582"/>
                      <a:pt x="221192" y="261937"/>
                      <a:pt x="168275" y="261937"/>
                    </a:cubicBezTo>
                    <a:cubicBezTo>
                      <a:pt x="168275" y="261937"/>
                      <a:pt x="168275" y="261937"/>
                      <a:pt x="168275" y="256682"/>
                    </a:cubicBezTo>
                    <a:cubicBezTo>
                      <a:pt x="218546" y="256682"/>
                      <a:pt x="258234" y="215954"/>
                      <a:pt x="258234" y="166030"/>
                    </a:cubicBezTo>
                    <a:cubicBezTo>
                      <a:pt x="258234" y="117420"/>
                      <a:pt x="218546" y="76692"/>
                      <a:pt x="168275" y="76692"/>
                    </a:cubicBezTo>
                    <a:cubicBezTo>
                      <a:pt x="168275" y="76692"/>
                      <a:pt x="168275" y="76692"/>
                      <a:pt x="168275" y="71437"/>
                    </a:cubicBezTo>
                    <a:close/>
                    <a:moveTo>
                      <a:pt x="170114" y="61912"/>
                    </a:moveTo>
                    <a:cubicBezTo>
                      <a:pt x="168798" y="63230"/>
                      <a:pt x="167482" y="64548"/>
                      <a:pt x="164849" y="64548"/>
                    </a:cubicBezTo>
                    <a:cubicBezTo>
                      <a:pt x="146422" y="65866"/>
                      <a:pt x="129311" y="71137"/>
                      <a:pt x="114832" y="80363"/>
                    </a:cubicBezTo>
                    <a:cubicBezTo>
                      <a:pt x="113516" y="80363"/>
                      <a:pt x="110884" y="81681"/>
                      <a:pt x="109568" y="81681"/>
                    </a:cubicBezTo>
                    <a:cubicBezTo>
                      <a:pt x="109568" y="81681"/>
                      <a:pt x="108251" y="81681"/>
                      <a:pt x="108251" y="80363"/>
                    </a:cubicBezTo>
                    <a:cubicBezTo>
                      <a:pt x="96405" y="89588"/>
                      <a:pt x="87192" y="98814"/>
                      <a:pt x="79294" y="110675"/>
                    </a:cubicBezTo>
                    <a:cubicBezTo>
                      <a:pt x="79294" y="113311"/>
                      <a:pt x="79294" y="115947"/>
                      <a:pt x="77978" y="117265"/>
                    </a:cubicBezTo>
                    <a:cubicBezTo>
                      <a:pt x="70081" y="133080"/>
                      <a:pt x="66132" y="148895"/>
                      <a:pt x="66132" y="166028"/>
                    </a:cubicBezTo>
                    <a:cubicBezTo>
                      <a:pt x="66132" y="166028"/>
                      <a:pt x="66132" y="166028"/>
                      <a:pt x="66132" y="168664"/>
                    </a:cubicBezTo>
                    <a:cubicBezTo>
                      <a:pt x="66132" y="171299"/>
                      <a:pt x="64816" y="172617"/>
                      <a:pt x="63500" y="175253"/>
                    </a:cubicBezTo>
                    <a:cubicBezTo>
                      <a:pt x="64816" y="189750"/>
                      <a:pt x="68765" y="202930"/>
                      <a:pt x="75346" y="214791"/>
                    </a:cubicBezTo>
                    <a:cubicBezTo>
                      <a:pt x="76662" y="216109"/>
                      <a:pt x="79294" y="217427"/>
                      <a:pt x="80611" y="218745"/>
                    </a:cubicBezTo>
                    <a:cubicBezTo>
                      <a:pt x="89824" y="234560"/>
                      <a:pt x="102986" y="246421"/>
                      <a:pt x="117465" y="255647"/>
                    </a:cubicBezTo>
                    <a:cubicBezTo>
                      <a:pt x="120097" y="256965"/>
                      <a:pt x="121413" y="258283"/>
                      <a:pt x="121413" y="260918"/>
                    </a:cubicBezTo>
                    <a:cubicBezTo>
                      <a:pt x="134576" y="266190"/>
                      <a:pt x="147738" y="270144"/>
                      <a:pt x="162217" y="271462"/>
                    </a:cubicBezTo>
                    <a:cubicBezTo>
                      <a:pt x="163533" y="268826"/>
                      <a:pt x="166166" y="268826"/>
                      <a:pt x="168798" y="268826"/>
                    </a:cubicBezTo>
                    <a:cubicBezTo>
                      <a:pt x="185909" y="267508"/>
                      <a:pt x="203020" y="263554"/>
                      <a:pt x="218814" y="254329"/>
                    </a:cubicBezTo>
                    <a:cubicBezTo>
                      <a:pt x="221447" y="253011"/>
                      <a:pt x="222763" y="253011"/>
                      <a:pt x="225395" y="253011"/>
                    </a:cubicBezTo>
                    <a:cubicBezTo>
                      <a:pt x="237241" y="245103"/>
                      <a:pt x="246455" y="235878"/>
                      <a:pt x="254352" y="224016"/>
                    </a:cubicBezTo>
                    <a:cubicBezTo>
                      <a:pt x="254352" y="221381"/>
                      <a:pt x="254352" y="218745"/>
                      <a:pt x="255669" y="217427"/>
                    </a:cubicBezTo>
                    <a:cubicBezTo>
                      <a:pt x="264882" y="201612"/>
                      <a:pt x="268831" y="184479"/>
                      <a:pt x="268831" y="166028"/>
                    </a:cubicBezTo>
                    <a:cubicBezTo>
                      <a:pt x="268831" y="164710"/>
                      <a:pt x="270147" y="162074"/>
                      <a:pt x="271463" y="160756"/>
                    </a:cubicBezTo>
                    <a:cubicBezTo>
                      <a:pt x="268831" y="106721"/>
                      <a:pt x="224079" y="63230"/>
                      <a:pt x="170114" y="61912"/>
                    </a:cubicBezTo>
                    <a:close/>
                    <a:moveTo>
                      <a:pt x="163539" y="47625"/>
                    </a:moveTo>
                    <a:cubicBezTo>
                      <a:pt x="166167" y="47625"/>
                      <a:pt x="168795" y="48940"/>
                      <a:pt x="170109" y="51572"/>
                    </a:cubicBezTo>
                    <a:cubicBezTo>
                      <a:pt x="230558" y="52887"/>
                      <a:pt x="279180" y="100249"/>
                      <a:pt x="283122" y="159451"/>
                    </a:cubicBezTo>
                    <a:cubicBezTo>
                      <a:pt x="284436" y="162083"/>
                      <a:pt x="285750" y="163398"/>
                      <a:pt x="285750" y="166029"/>
                    </a:cubicBezTo>
                    <a:cubicBezTo>
                      <a:pt x="285750" y="187079"/>
                      <a:pt x="280494" y="208129"/>
                      <a:pt x="269981" y="225232"/>
                    </a:cubicBezTo>
                    <a:cubicBezTo>
                      <a:pt x="268667" y="227863"/>
                      <a:pt x="267353" y="229179"/>
                      <a:pt x="264725" y="229179"/>
                    </a:cubicBezTo>
                    <a:cubicBezTo>
                      <a:pt x="255526" y="242335"/>
                      <a:pt x="245013" y="254175"/>
                      <a:pt x="231872" y="263384"/>
                    </a:cubicBezTo>
                    <a:cubicBezTo>
                      <a:pt x="230558" y="266016"/>
                      <a:pt x="229244" y="267331"/>
                      <a:pt x="227930" y="268647"/>
                    </a:cubicBezTo>
                    <a:cubicBezTo>
                      <a:pt x="209532" y="279172"/>
                      <a:pt x="189821" y="285750"/>
                      <a:pt x="168795" y="285750"/>
                    </a:cubicBezTo>
                    <a:cubicBezTo>
                      <a:pt x="166167" y="285750"/>
                      <a:pt x="163539" y="284434"/>
                      <a:pt x="162225" y="281803"/>
                    </a:cubicBezTo>
                    <a:cubicBezTo>
                      <a:pt x="146456" y="281803"/>
                      <a:pt x="130686" y="277856"/>
                      <a:pt x="116231" y="271278"/>
                    </a:cubicBezTo>
                    <a:cubicBezTo>
                      <a:pt x="116231" y="271278"/>
                      <a:pt x="114917" y="271278"/>
                      <a:pt x="113603" y="271278"/>
                    </a:cubicBezTo>
                    <a:cubicBezTo>
                      <a:pt x="112289" y="271278"/>
                      <a:pt x="110974" y="271278"/>
                      <a:pt x="109660" y="269962"/>
                    </a:cubicBezTo>
                    <a:cubicBezTo>
                      <a:pt x="91263" y="259438"/>
                      <a:pt x="76808" y="244966"/>
                      <a:pt x="66295" y="227863"/>
                    </a:cubicBezTo>
                    <a:cubicBezTo>
                      <a:pt x="64981" y="225232"/>
                      <a:pt x="63667" y="222601"/>
                      <a:pt x="64981" y="219969"/>
                    </a:cubicBezTo>
                    <a:cubicBezTo>
                      <a:pt x="58410" y="206813"/>
                      <a:pt x="53154" y="191026"/>
                      <a:pt x="51840" y="175239"/>
                    </a:cubicBezTo>
                    <a:cubicBezTo>
                      <a:pt x="50526" y="173923"/>
                      <a:pt x="49212" y="171292"/>
                      <a:pt x="49212" y="168661"/>
                    </a:cubicBezTo>
                    <a:cubicBezTo>
                      <a:pt x="49212" y="168661"/>
                      <a:pt x="49212" y="168661"/>
                      <a:pt x="49212" y="166029"/>
                    </a:cubicBezTo>
                    <a:cubicBezTo>
                      <a:pt x="49212" y="146295"/>
                      <a:pt x="54468" y="126561"/>
                      <a:pt x="63667" y="109458"/>
                    </a:cubicBezTo>
                    <a:cubicBezTo>
                      <a:pt x="64981" y="106827"/>
                      <a:pt x="67609" y="105511"/>
                      <a:pt x="68923" y="105511"/>
                    </a:cubicBezTo>
                    <a:cubicBezTo>
                      <a:pt x="78122" y="92355"/>
                      <a:pt x="88635" y="80515"/>
                      <a:pt x="101776" y="71306"/>
                    </a:cubicBezTo>
                    <a:cubicBezTo>
                      <a:pt x="101776" y="68674"/>
                      <a:pt x="103090" y="67359"/>
                      <a:pt x="105718" y="64728"/>
                    </a:cubicBezTo>
                    <a:cubicBezTo>
                      <a:pt x="122801" y="54203"/>
                      <a:pt x="143827" y="48940"/>
                      <a:pt x="163539" y="47625"/>
                    </a:cubicBezTo>
                    <a:close/>
                    <a:moveTo>
                      <a:pt x="167482" y="0"/>
                    </a:moveTo>
                    <a:cubicBezTo>
                      <a:pt x="259794" y="0"/>
                      <a:pt x="334963" y="75047"/>
                      <a:pt x="334963" y="167210"/>
                    </a:cubicBezTo>
                    <a:cubicBezTo>
                      <a:pt x="334963" y="218559"/>
                      <a:pt x="312544" y="264640"/>
                      <a:pt x="276938" y="294922"/>
                    </a:cubicBezTo>
                    <a:cubicBezTo>
                      <a:pt x="275619" y="294922"/>
                      <a:pt x="275619" y="294922"/>
                      <a:pt x="274301" y="296239"/>
                    </a:cubicBezTo>
                    <a:cubicBezTo>
                      <a:pt x="274301" y="296239"/>
                      <a:pt x="274301" y="296239"/>
                      <a:pt x="272982" y="298872"/>
                    </a:cubicBezTo>
                    <a:cubicBezTo>
                      <a:pt x="267707" y="302822"/>
                      <a:pt x="262432" y="306772"/>
                      <a:pt x="255838" y="310722"/>
                    </a:cubicBezTo>
                    <a:cubicBezTo>
                      <a:pt x="255838" y="310722"/>
                      <a:pt x="255838" y="310722"/>
                      <a:pt x="261113" y="302822"/>
                    </a:cubicBezTo>
                    <a:cubicBezTo>
                      <a:pt x="262432" y="301506"/>
                      <a:pt x="262432" y="297556"/>
                      <a:pt x="261113" y="296239"/>
                    </a:cubicBezTo>
                    <a:cubicBezTo>
                      <a:pt x="259794" y="294922"/>
                      <a:pt x="257157" y="294922"/>
                      <a:pt x="255838" y="296239"/>
                    </a:cubicBezTo>
                    <a:cubicBezTo>
                      <a:pt x="255838" y="296239"/>
                      <a:pt x="255838" y="296239"/>
                      <a:pt x="240013" y="319939"/>
                    </a:cubicBezTo>
                    <a:cubicBezTo>
                      <a:pt x="236057" y="321255"/>
                      <a:pt x="232101" y="322572"/>
                      <a:pt x="228144" y="323889"/>
                    </a:cubicBezTo>
                    <a:cubicBezTo>
                      <a:pt x="228144" y="323889"/>
                      <a:pt x="228144" y="323889"/>
                      <a:pt x="242651" y="302822"/>
                    </a:cubicBezTo>
                    <a:cubicBezTo>
                      <a:pt x="243969" y="301506"/>
                      <a:pt x="243969" y="297556"/>
                      <a:pt x="242651" y="296239"/>
                    </a:cubicBezTo>
                    <a:cubicBezTo>
                      <a:pt x="241332" y="294922"/>
                      <a:pt x="238694" y="294922"/>
                      <a:pt x="237376" y="296239"/>
                    </a:cubicBezTo>
                    <a:cubicBezTo>
                      <a:pt x="237376" y="296239"/>
                      <a:pt x="237376" y="296239"/>
                      <a:pt x="214957" y="329155"/>
                    </a:cubicBezTo>
                    <a:cubicBezTo>
                      <a:pt x="211001" y="330472"/>
                      <a:pt x="207044" y="330472"/>
                      <a:pt x="204407" y="331788"/>
                    </a:cubicBezTo>
                    <a:cubicBezTo>
                      <a:pt x="204407" y="331788"/>
                      <a:pt x="204407" y="331788"/>
                      <a:pt x="224188" y="302822"/>
                    </a:cubicBezTo>
                    <a:cubicBezTo>
                      <a:pt x="225507" y="302822"/>
                      <a:pt x="225507" y="301506"/>
                      <a:pt x="225507" y="300189"/>
                    </a:cubicBezTo>
                    <a:cubicBezTo>
                      <a:pt x="276938" y="277806"/>
                      <a:pt x="312544" y="226458"/>
                      <a:pt x="312544" y="167210"/>
                    </a:cubicBezTo>
                    <a:cubicBezTo>
                      <a:pt x="312544" y="88213"/>
                      <a:pt x="247926" y="22382"/>
                      <a:pt x="167482" y="22382"/>
                    </a:cubicBezTo>
                    <a:cubicBezTo>
                      <a:pt x="87037" y="22382"/>
                      <a:pt x="22419" y="88213"/>
                      <a:pt x="22419" y="167210"/>
                    </a:cubicBezTo>
                    <a:cubicBezTo>
                      <a:pt x="22419" y="226458"/>
                      <a:pt x="56706" y="276490"/>
                      <a:pt x="108137" y="300189"/>
                    </a:cubicBezTo>
                    <a:cubicBezTo>
                      <a:pt x="108137" y="300189"/>
                      <a:pt x="108137" y="300189"/>
                      <a:pt x="93631" y="318622"/>
                    </a:cubicBezTo>
                    <a:cubicBezTo>
                      <a:pt x="92312" y="317305"/>
                      <a:pt x="89675" y="315989"/>
                      <a:pt x="88356" y="315989"/>
                    </a:cubicBezTo>
                    <a:cubicBezTo>
                      <a:pt x="88356" y="315989"/>
                      <a:pt x="88356" y="315989"/>
                      <a:pt x="96269" y="302822"/>
                    </a:cubicBezTo>
                    <a:cubicBezTo>
                      <a:pt x="97587" y="301506"/>
                      <a:pt x="97587" y="297556"/>
                      <a:pt x="96269" y="296239"/>
                    </a:cubicBezTo>
                    <a:cubicBezTo>
                      <a:pt x="94950" y="294922"/>
                      <a:pt x="92312" y="294922"/>
                      <a:pt x="90994" y="296239"/>
                    </a:cubicBezTo>
                    <a:cubicBezTo>
                      <a:pt x="90994" y="296239"/>
                      <a:pt x="90994" y="296239"/>
                      <a:pt x="80444" y="312039"/>
                    </a:cubicBezTo>
                    <a:cubicBezTo>
                      <a:pt x="79125" y="310722"/>
                      <a:pt x="76487" y="309405"/>
                      <a:pt x="75169" y="308089"/>
                    </a:cubicBezTo>
                    <a:cubicBezTo>
                      <a:pt x="75169" y="308089"/>
                      <a:pt x="75169" y="308089"/>
                      <a:pt x="79125" y="302822"/>
                    </a:cubicBezTo>
                    <a:cubicBezTo>
                      <a:pt x="80444" y="301506"/>
                      <a:pt x="79125" y="297556"/>
                      <a:pt x="77806" y="296239"/>
                    </a:cubicBezTo>
                    <a:cubicBezTo>
                      <a:pt x="76487" y="294922"/>
                      <a:pt x="75169" y="294922"/>
                      <a:pt x="73850" y="296239"/>
                    </a:cubicBezTo>
                    <a:cubicBezTo>
                      <a:pt x="73850" y="296239"/>
                      <a:pt x="73850" y="296239"/>
                      <a:pt x="68575" y="302822"/>
                    </a:cubicBezTo>
                    <a:cubicBezTo>
                      <a:pt x="65937" y="301506"/>
                      <a:pt x="63300" y="298872"/>
                      <a:pt x="60662" y="297556"/>
                    </a:cubicBezTo>
                    <a:cubicBezTo>
                      <a:pt x="60662" y="296239"/>
                      <a:pt x="60662" y="296239"/>
                      <a:pt x="60662" y="296239"/>
                    </a:cubicBezTo>
                    <a:cubicBezTo>
                      <a:pt x="59344" y="294922"/>
                      <a:pt x="59344" y="294922"/>
                      <a:pt x="58025" y="294922"/>
                    </a:cubicBezTo>
                    <a:cubicBezTo>
                      <a:pt x="22419" y="264640"/>
                      <a:pt x="0" y="218559"/>
                      <a:pt x="0" y="167210"/>
                    </a:cubicBezTo>
                    <a:cubicBezTo>
                      <a:pt x="0" y="75047"/>
                      <a:pt x="75169" y="0"/>
                      <a:pt x="16748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4" name="íślíḋè-任意多边形: 形状 273"/>
              <p:cNvSpPr/>
              <p:nvPr/>
            </p:nvSpPr>
            <p:spPr bwMode="auto">
              <a:xfrm>
                <a:off x="6608763" y="4133850"/>
                <a:ext cx="3175" cy="17463"/>
              </a:xfrm>
              <a:custGeom>
                <a:avLst/>
                <a:gdLst>
                  <a:gd name="T0" fmla="*/ 1 w 1"/>
                  <a:gd name="T1" fmla="*/ 5 h 5"/>
                  <a:gd name="T2" fmla="*/ 1 w 1"/>
                  <a:gd name="T3" fmla="*/ 5 h 5"/>
                  <a:gd name="T4" fmla="*/ 1 w 1"/>
                  <a:gd name="T5" fmla="*/ 5 h 5"/>
                  <a:gd name="T6" fmla="*/ 1 w 1"/>
                  <a:gd name="T7" fmla="*/ 4 h 5"/>
                  <a:gd name="T8" fmla="*/ 1 w 1"/>
                  <a:gd name="T9" fmla="*/ 4 h 5"/>
                  <a:gd name="T10" fmla="*/ 1 w 1"/>
                  <a:gd name="T11" fmla="*/ 4 h 5"/>
                  <a:gd name="T12" fmla="*/ 1 w 1"/>
                  <a:gd name="T13" fmla="*/ 4 h 5"/>
                  <a:gd name="T14" fmla="*/ 1 w 1"/>
                  <a:gd name="T15" fmla="*/ 4 h 5"/>
                  <a:gd name="T16" fmla="*/ 1 w 1"/>
                  <a:gd name="T17" fmla="*/ 4 h 5"/>
                  <a:gd name="T18" fmla="*/ 1 w 1"/>
                  <a:gd name="T19" fmla="*/ 3 h 5"/>
                  <a:gd name="T20" fmla="*/ 1 w 1"/>
                  <a:gd name="T21" fmla="*/ 4 h 5"/>
                  <a:gd name="T22" fmla="*/ 1 w 1"/>
                  <a:gd name="T23" fmla="*/ 3 h 5"/>
                  <a:gd name="T24" fmla="*/ 1 w 1"/>
                  <a:gd name="T25" fmla="*/ 3 h 5"/>
                  <a:gd name="T26" fmla="*/ 1 w 1"/>
                  <a:gd name="T27" fmla="*/ 3 h 5"/>
                  <a:gd name="T28" fmla="*/ 1 w 1"/>
                  <a:gd name="T29" fmla="*/ 3 h 5"/>
                  <a:gd name="T30" fmla="*/ 0 w 1"/>
                  <a:gd name="T31" fmla="*/ 2 h 5"/>
                  <a:gd name="T32" fmla="*/ 1 w 1"/>
                  <a:gd name="T33" fmla="*/ 3 h 5"/>
                  <a:gd name="T34" fmla="*/ 0 w 1"/>
                  <a:gd name="T35" fmla="*/ 2 h 5"/>
                  <a:gd name="T36" fmla="*/ 0 w 1"/>
                  <a:gd name="T37" fmla="*/ 1 h 5"/>
                  <a:gd name="T38" fmla="*/ 0 w 1"/>
                  <a:gd name="T39" fmla="*/ 2 h 5"/>
                  <a:gd name="T40" fmla="*/ 0 w 1"/>
                  <a:gd name="T41" fmla="*/ 1 h 5"/>
                  <a:gd name="T42" fmla="*/ 0 w 1"/>
                  <a:gd name="T43" fmla="*/ 1 h 5"/>
                  <a:gd name="T44" fmla="*/ 0 w 1"/>
                  <a:gd name="T45" fmla="*/ 1 h 5"/>
                  <a:gd name="T46" fmla="*/ 0 w 1"/>
                  <a:gd name="T47" fmla="*/ 1 h 5"/>
                  <a:gd name="T48" fmla="*/ 0 w 1"/>
                  <a:gd name="T49" fmla="*/ 1 h 5"/>
                  <a:gd name="T50" fmla="*/ 0 w 1"/>
                  <a:gd name="T51" fmla="*/ 1 h 5"/>
                  <a:gd name="T52" fmla="*/ 0 w 1"/>
                  <a:gd name="T53" fmla="*/ 1 h 5"/>
                  <a:gd name="T54" fmla="*/ 0 w 1"/>
                  <a:gd name="T55" fmla="*/ 0 h 5"/>
                  <a:gd name="T56" fmla="*/ 0 w 1"/>
                  <a:gd name="T57" fmla="*/ 0 h 5"/>
                  <a:gd name="T58" fmla="*/ 0 w 1"/>
                  <a:gd name="T5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" h="5">
                    <a:moveTo>
                      <a:pt x="1" y="5"/>
                    </a:move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0" y="2"/>
                    </a:moveTo>
                    <a:cubicBezTo>
                      <a:pt x="0" y="2"/>
                      <a:pt x="0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0A5A7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35" name="íślíḋè-任意多边形: 形状 358"/>
              <p:cNvSpPr/>
              <p:nvPr/>
            </p:nvSpPr>
            <p:spPr bwMode="auto">
              <a:xfrm>
                <a:off x="5099460" y="3881231"/>
                <a:ext cx="413520" cy="411578"/>
              </a:xfrm>
              <a:custGeom>
                <a:avLst/>
                <a:gdLst>
                  <a:gd name="connsiteX0" fmla="*/ 210684 w 338138"/>
                  <a:gd name="connsiteY0" fmla="*/ 177800 h 336550"/>
                  <a:gd name="connsiteX1" fmla="*/ 207963 w 338138"/>
                  <a:gd name="connsiteY1" fmla="*/ 181928 h 336550"/>
                  <a:gd name="connsiteX2" fmla="*/ 207963 w 338138"/>
                  <a:gd name="connsiteY2" fmla="*/ 195686 h 336550"/>
                  <a:gd name="connsiteX3" fmla="*/ 210684 w 338138"/>
                  <a:gd name="connsiteY3" fmla="*/ 198438 h 336550"/>
                  <a:gd name="connsiteX4" fmla="*/ 243342 w 338138"/>
                  <a:gd name="connsiteY4" fmla="*/ 198438 h 336550"/>
                  <a:gd name="connsiteX5" fmla="*/ 246063 w 338138"/>
                  <a:gd name="connsiteY5" fmla="*/ 195686 h 336550"/>
                  <a:gd name="connsiteX6" fmla="*/ 246063 w 338138"/>
                  <a:gd name="connsiteY6" fmla="*/ 181928 h 336550"/>
                  <a:gd name="connsiteX7" fmla="*/ 243342 w 338138"/>
                  <a:gd name="connsiteY7" fmla="*/ 177800 h 336550"/>
                  <a:gd name="connsiteX8" fmla="*/ 210684 w 338138"/>
                  <a:gd name="connsiteY8" fmla="*/ 177800 h 336550"/>
                  <a:gd name="connsiteX9" fmla="*/ 94796 w 338138"/>
                  <a:gd name="connsiteY9" fmla="*/ 177800 h 336550"/>
                  <a:gd name="connsiteX10" fmla="*/ 92075 w 338138"/>
                  <a:gd name="connsiteY10" fmla="*/ 181928 h 336550"/>
                  <a:gd name="connsiteX11" fmla="*/ 92075 w 338138"/>
                  <a:gd name="connsiteY11" fmla="*/ 195686 h 336550"/>
                  <a:gd name="connsiteX12" fmla="*/ 94796 w 338138"/>
                  <a:gd name="connsiteY12" fmla="*/ 198438 h 336550"/>
                  <a:gd name="connsiteX13" fmla="*/ 127454 w 338138"/>
                  <a:gd name="connsiteY13" fmla="*/ 198438 h 336550"/>
                  <a:gd name="connsiteX14" fmla="*/ 130175 w 338138"/>
                  <a:gd name="connsiteY14" fmla="*/ 195686 h 336550"/>
                  <a:gd name="connsiteX15" fmla="*/ 130175 w 338138"/>
                  <a:gd name="connsiteY15" fmla="*/ 181928 h 336550"/>
                  <a:gd name="connsiteX16" fmla="*/ 127454 w 338138"/>
                  <a:gd name="connsiteY16" fmla="*/ 177800 h 336550"/>
                  <a:gd name="connsiteX17" fmla="*/ 94796 w 338138"/>
                  <a:gd name="connsiteY17" fmla="*/ 177800 h 336550"/>
                  <a:gd name="connsiteX18" fmla="*/ 120651 w 338138"/>
                  <a:gd name="connsiteY18" fmla="*/ 107950 h 336550"/>
                  <a:gd name="connsiteX19" fmla="*/ 106363 w 338138"/>
                  <a:gd name="connsiteY19" fmla="*/ 144463 h 336550"/>
                  <a:gd name="connsiteX20" fmla="*/ 231776 w 338138"/>
                  <a:gd name="connsiteY20" fmla="*/ 144463 h 336550"/>
                  <a:gd name="connsiteX21" fmla="*/ 217488 w 338138"/>
                  <a:gd name="connsiteY21" fmla="*/ 107950 h 336550"/>
                  <a:gd name="connsiteX22" fmla="*/ 117596 w 338138"/>
                  <a:gd name="connsiteY22" fmla="*/ 88900 h 336550"/>
                  <a:gd name="connsiteX23" fmla="*/ 220543 w 338138"/>
                  <a:gd name="connsiteY23" fmla="*/ 88900 h 336550"/>
                  <a:gd name="connsiteX24" fmla="*/ 240341 w 338138"/>
                  <a:gd name="connsiteY24" fmla="*/ 102065 h 336550"/>
                  <a:gd name="connsiteX25" fmla="*/ 256179 w 338138"/>
                  <a:gd name="connsiteY25" fmla="*/ 138925 h 336550"/>
                  <a:gd name="connsiteX26" fmla="*/ 258819 w 338138"/>
                  <a:gd name="connsiteY26" fmla="*/ 133660 h 336550"/>
                  <a:gd name="connsiteX27" fmla="*/ 261459 w 338138"/>
                  <a:gd name="connsiteY27" fmla="*/ 131027 h 336550"/>
                  <a:gd name="connsiteX28" fmla="*/ 279936 w 338138"/>
                  <a:gd name="connsiteY28" fmla="*/ 131027 h 336550"/>
                  <a:gd name="connsiteX29" fmla="*/ 282576 w 338138"/>
                  <a:gd name="connsiteY29" fmla="*/ 134976 h 336550"/>
                  <a:gd name="connsiteX30" fmla="*/ 282576 w 338138"/>
                  <a:gd name="connsiteY30" fmla="*/ 149457 h 336550"/>
                  <a:gd name="connsiteX31" fmla="*/ 279936 w 338138"/>
                  <a:gd name="connsiteY31" fmla="*/ 152090 h 336550"/>
                  <a:gd name="connsiteX32" fmla="*/ 262778 w 338138"/>
                  <a:gd name="connsiteY32" fmla="*/ 152090 h 336550"/>
                  <a:gd name="connsiteX33" fmla="*/ 270697 w 338138"/>
                  <a:gd name="connsiteY33" fmla="*/ 169204 h 336550"/>
                  <a:gd name="connsiteX34" fmla="*/ 273337 w 338138"/>
                  <a:gd name="connsiteY34" fmla="*/ 178420 h 336550"/>
                  <a:gd name="connsiteX35" fmla="*/ 273337 w 338138"/>
                  <a:gd name="connsiteY35" fmla="*/ 211331 h 336550"/>
                  <a:gd name="connsiteX36" fmla="*/ 257499 w 338138"/>
                  <a:gd name="connsiteY36" fmla="*/ 231078 h 336550"/>
                  <a:gd name="connsiteX37" fmla="*/ 257499 w 338138"/>
                  <a:gd name="connsiteY37" fmla="*/ 244243 h 336550"/>
                  <a:gd name="connsiteX38" fmla="*/ 250900 w 338138"/>
                  <a:gd name="connsiteY38" fmla="*/ 250825 h 336550"/>
                  <a:gd name="connsiteX39" fmla="*/ 229782 w 338138"/>
                  <a:gd name="connsiteY39" fmla="*/ 250825 h 336550"/>
                  <a:gd name="connsiteX40" fmla="*/ 223183 w 338138"/>
                  <a:gd name="connsiteY40" fmla="*/ 244243 h 336550"/>
                  <a:gd name="connsiteX41" fmla="*/ 223183 w 338138"/>
                  <a:gd name="connsiteY41" fmla="*/ 232395 h 336550"/>
                  <a:gd name="connsiteX42" fmla="*/ 114956 w 338138"/>
                  <a:gd name="connsiteY42" fmla="*/ 232395 h 336550"/>
                  <a:gd name="connsiteX43" fmla="*/ 114956 w 338138"/>
                  <a:gd name="connsiteY43" fmla="*/ 244243 h 336550"/>
                  <a:gd name="connsiteX44" fmla="*/ 108357 w 338138"/>
                  <a:gd name="connsiteY44" fmla="*/ 250825 h 336550"/>
                  <a:gd name="connsiteX45" fmla="*/ 87239 w 338138"/>
                  <a:gd name="connsiteY45" fmla="*/ 250825 h 336550"/>
                  <a:gd name="connsiteX46" fmla="*/ 80640 w 338138"/>
                  <a:gd name="connsiteY46" fmla="*/ 244243 h 336550"/>
                  <a:gd name="connsiteX47" fmla="*/ 80640 w 338138"/>
                  <a:gd name="connsiteY47" fmla="*/ 231078 h 336550"/>
                  <a:gd name="connsiteX48" fmla="*/ 64802 w 338138"/>
                  <a:gd name="connsiteY48" fmla="*/ 211331 h 336550"/>
                  <a:gd name="connsiteX49" fmla="*/ 64802 w 338138"/>
                  <a:gd name="connsiteY49" fmla="*/ 178420 h 336550"/>
                  <a:gd name="connsiteX50" fmla="*/ 67442 w 338138"/>
                  <a:gd name="connsiteY50" fmla="*/ 169204 h 336550"/>
                  <a:gd name="connsiteX51" fmla="*/ 75361 w 338138"/>
                  <a:gd name="connsiteY51" fmla="*/ 152090 h 336550"/>
                  <a:gd name="connsiteX52" fmla="*/ 58203 w 338138"/>
                  <a:gd name="connsiteY52" fmla="*/ 152090 h 336550"/>
                  <a:gd name="connsiteX53" fmla="*/ 55563 w 338138"/>
                  <a:gd name="connsiteY53" fmla="*/ 149457 h 336550"/>
                  <a:gd name="connsiteX54" fmla="*/ 55563 w 338138"/>
                  <a:gd name="connsiteY54" fmla="*/ 134976 h 336550"/>
                  <a:gd name="connsiteX55" fmla="*/ 58203 w 338138"/>
                  <a:gd name="connsiteY55" fmla="*/ 131027 h 336550"/>
                  <a:gd name="connsiteX56" fmla="*/ 76680 w 338138"/>
                  <a:gd name="connsiteY56" fmla="*/ 131027 h 336550"/>
                  <a:gd name="connsiteX57" fmla="*/ 79320 w 338138"/>
                  <a:gd name="connsiteY57" fmla="*/ 133660 h 336550"/>
                  <a:gd name="connsiteX58" fmla="*/ 81960 w 338138"/>
                  <a:gd name="connsiteY58" fmla="*/ 138925 h 336550"/>
                  <a:gd name="connsiteX59" fmla="*/ 97798 w 338138"/>
                  <a:gd name="connsiteY59" fmla="*/ 102065 h 336550"/>
                  <a:gd name="connsiteX60" fmla="*/ 117596 w 338138"/>
                  <a:gd name="connsiteY60" fmla="*/ 88900 h 336550"/>
                  <a:gd name="connsiteX61" fmla="*/ 69393 w 338138"/>
                  <a:gd name="connsiteY61" fmla="*/ 12700 h 336550"/>
                  <a:gd name="connsiteX62" fmla="*/ 12700 w 338138"/>
                  <a:gd name="connsiteY62" fmla="*/ 69392 h 336550"/>
                  <a:gd name="connsiteX63" fmla="*/ 12700 w 338138"/>
                  <a:gd name="connsiteY63" fmla="*/ 267158 h 336550"/>
                  <a:gd name="connsiteX64" fmla="*/ 69393 w 338138"/>
                  <a:gd name="connsiteY64" fmla="*/ 323850 h 336550"/>
                  <a:gd name="connsiteX65" fmla="*/ 267157 w 338138"/>
                  <a:gd name="connsiteY65" fmla="*/ 323850 h 336550"/>
                  <a:gd name="connsiteX66" fmla="*/ 323850 w 338138"/>
                  <a:gd name="connsiteY66" fmla="*/ 267158 h 336550"/>
                  <a:gd name="connsiteX67" fmla="*/ 323850 w 338138"/>
                  <a:gd name="connsiteY67" fmla="*/ 69392 h 336550"/>
                  <a:gd name="connsiteX68" fmla="*/ 267157 w 338138"/>
                  <a:gd name="connsiteY68" fmla="*/ 12700 h 336550"/>
                  <a:gd name="connsiteX69" fmla="*/ 69393 w 338138"/>
                  <a:gd name="connsiteY69" fmla="*/ 12700 h 336550"/>
                  <a:gd name="connsiteX70" fmla="*/ 70005 w 338138"/>
                  <a:gd name="connsiteY70" fmla="*/ 0 h 336550"/>
                  <a:gd name="connsiteX71" fmla="*/ 268133 w 338138"/>
                  <a:gd name="connsiteY71" fmla="*/ 0 h 336550"/>
                  <a:gd name="connsiteX72" fmla="*/ 338138 w 338138"/>
                  <a:gd name="connsiteY72" fmla="*/ 69676 h 336550"/>
                  <a:gd name="connsiteX73" fmla="*/ 338138 w 338138"/>
                  <a:gd name="connsiteY73" fmla="*/ 266874 h 336550"/>
                  <a:gd name="connsiteX74" fmla="*/ 268133 w 338138"/>
                  <a:gd name="connsiteY74" fmla="*/ 336550 h 336550"/>
                  <a:gd name="connsiteX75" fmla="*/ 70005 w 338138"/>
                  <a:gd name="connsiteY75" fmla="*/ 336550 h 336550"/>
                  <a:gd name="connsiteX76" fmla="*/ 0 w 338138"/>
                  <a:gd name="connsiteY76" fmla="*/ 266874 h 336550"/>
                  <a:gd name="connsiteX77" fmla="*/ 0 w 338138"/>
                  <a:gd name="connsiteY77" fmla="*/ 69676 h 336550"/>
                  <a:gd name="connsiteX78" fmla="*/ 70005 w 338138"/>
                  <a:gd name="connsiteY78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338138" h="336550">
                    <a:moveTo>
                      <a:pt x="210684" y="177800"/>
                    </a:moveTo>
                    <a:cubicBezTo>
                      <a:pt x="209324" y="177800"/>
                      <a:pt x="207963" y="179176"/>
                      <a:pt x="207963" y="181928"/>
                    </a:cubicBezTo>
                    <a:cubicBezTo>
                      <a:pt x="207963" y="181928"/>
                      <a:pt x="207963" y="181928"/>
                      <a:pt x="207963" y="195686"/>
                    </a:cubicBezTo>
                    <a:cubicBezTo>
                      <a:pt x="207963" y="197062"/>
                      <a:pt x="209324" y="198438"/>
                      <a:pt x="210684" y="198438"/>
                    </a:cubicBezTo>
                    <a:cubicBezTo>
                      <a:pt x="210684" y="198438"/>
                      <a:pt x="210684" y="198438"/>
                      <a:pt x="243342" y="198438"/>
                    </a:cubicBezTo>
                    <a:cubicBezTo>
                      <a:pt x="244702" y="198438"/>
                      <a:pt x="246063" y="197062"/>
                      <a:pt x="246063" y="195686"/>
                    </a:cubicBezTo>
                    <a:lnTo>
                      <a:pt x="246063" y="181928"/>
                    </a:lnTo>
                    <a:cubicBezTo>
                      <a:pt x="246063" y="179176"/>
                      <a:pt x="244702" y="177800"/>
                      <a:pt x="243342" y="177800"/>
                    </a:cubicBezTo>
                    <a:cubicBezTo>
                      <a:pt x="243342" y="177800"/>
                      <a:pt x="243342" y="177800"/>
                      <a:pt x="210684" y="177800"/>
                    </a:cubicBezTo>
                    <a:close/>
                    <a:moveTo>
                      <a:pt x="94796" y="177800"/>
                    </a:moveTo>
                    <a:cubicBezTo>
                      <a:pt x="93436" y="177800"/>
                      <a:pt x="92075" y="179176"/>
                      <a:pt x="92075" y="181928"/>
                    </a:cubicBezTo>
                    <a:cubicBezTo>
                      <a:pt x="92075" y="181928"/>
                      <a:pt x="92075" y="181928"/>
                      <a:pt x="92075" y="195686"/>
                    </a:cubicBezTo>
                    <a:cubicBezTo>
                      <a:pt x="92075" y="197062"/>
                      <a:pt x="93436" y="198438"/>
                      <a:pt x="94796" y="198438"/>
                    </a:cubicBezTo>
                    <a:cubicBezTo>
                      <a:pt x="94796" y="198438"/>
                      <a:pt x="94796" y="198438"/>
                      <a:pt x="127454" y="198438"/>
                    </a:cubicBezTo>
                    <a:cubicBezTo>
                      <a:pt x="128814" y="198438"/>
                      <a:pt x="130175" y="197062"/>
                      <a:pt x="130175" y="195686"/>
                    </a:cubicBezTo>
                    <a:lnTo>
                      <a:pt x="130175" y="181928"/>
                    </a:lnTo>
                    <a:cubicBezTo>
                      <a:pt x="130175" y="179176"/>
                      <a:pt x="128814" y="177800"/>
                      <a:pt x="127454" y="177800"/>
                    </a:cubicBezTo>
                    <a:cubicBezTo>
                      <a:pt x="127454" y="177800"/>
                      <a:pt x="127454" y="177800"/>
                      <a:pt x="94796" y="177800"/>
                    </a:cubicBezTo>
                    <a:close/>
                    <a:moveTo>
                      <a:pt x="120651" y="107950"/>
                    </a:moveTo>
                    <a:lnTo>
                      <a:pt x="106363" y="144463"/>
                    </a:lnTo>
                    <a:lnTo>
                      <a:pt x="231776" y="144463"/>
                    </a:lnTo>
                    <a:lnTo>
                      <a:pt x="217488" y="107950"/>
                    </a:lnTo>
                    <a:close/>
                    <a:moveTo>
                      <a:pt x="117596" y="88900"/>
                    </a:moveTo>
                    <a:cubicBezTo>
                      <a:pt x="117596" y="88900"/>
                      <a:pt x="117596" y="88900"/>
                      <a:pt x="220543" y="88900"/>
                    </a:cubicBezTo>
                    <a:cubicBezTo>
                      <a:pt x="229782" y="88900"/>
                      <a:pt x="237701" y="94166"/>
                      <a:pt x="240341" y="102065"/>
                    </a:cubicBezTo>
                    <a:cubicBezTo>
                      <a:pt x="240341" y="102065"/>
                      <a:pt x="240341" y="102065"/>
                      <a:pt x="256179" y="138925"/>
                    </a:cubicBezTo>
                    <a:cubicBezTo>
                      <a:pt x="256179" y="138925"/>
                      <a:pt x="256179" y="138925"/>
                      <a:pt x="258819" y="133660"/>
                    </a:cubicBezTo>
                    <a:cubicBezTo>
                      <a:pt x="258819" y="132343"/>
                      <a:pt x="260139" y="131027"/>
                      <a:pt x="261459" y="131027"/>
                    </a:cubicBezTo>
                    <a:cubicBezTo>
                      <a:pt x="261459" y="131027"/>
                      <a:pt x="261459" y="131027"/>
                      <a:pt x="279936" y="131027"/>
                    </a:cubicBezTo>
                    <a:cubicBezTo>
                      <a:pt x="281256" y="131027"/>
                      <a:pt x="282576" y="132343"/>
                      <a:pt x="282576" y="134976"/>
                    </a:cubicBezTo>
                    <a:cubicBezTo>
                      <a:pt x="282576" y="134976"/>
                      <a:pt x="282576" y="134976"/>
                      <a:pt x="282576" y="149457"/>
                    </a:cubicBezTo>
                    <a:cubicBezTo>
                      <a:pt x="282576" y="150774"/>
                      <a:pt x="281256" y="152090"/>
                      <a:pt x="279936" y="152090"/>
                    </a:cubicBezTo>
                    <a:cubicBezTo>
                      <a:pt x="279936" y="152090"/>
                      <a:pt x="279936" y="152090"/>
                      <a:pt x="262778" y="152090"/>
                    </a:cubicBezTo>
                    <a:cubicBezTo>
                      <a:pt x="262778" y="152090"/>
                      <a:pt x="262778" y="152090"/>
                      <a:pt x="270697" y="169204"/>
                    </a:cubicBezTo>
                    <a:cubicBezTo>
                      <a:pt x="273337" y="171837"/>
                      <a:pt x="273337" y="175786"/>
                      <a:pt x="273337" y="178420"/>
                    </a:cubicBezTo>
                    <a:cubicBezTo>
                      <a:pt x="273337" y="178420"/>
                      <a:pt x="273337" y="178420"/>
                      <a:pt x="273337" y="211331"/>
                    </a:cubicBezTo>
                    <a:cubicBezTo>
                      <a:pt x="273337" y="220546"/>
                      <a:pt x="266738" y="229762"/>
                      <a:pt x="257499" y="231078"/>
                    </a:cubicBezTo>
                    <a:cubicBezTo>
                      <a:pt x="257499" y="231078"/>
                      <a:pt x="257499" y="231078"/>
                      <a:pt x="257499" y="244243"/>
                    </a:cubicBezTo>
                    <a:cubicBezTo>
                      <a:pt x="257499" y="248192"/>
                      <a:pt x="254859" y="250825"/>
                      <a:pt x="250900" y="250825"/>
                    </a:cubicBezTo>
                    <a:cubicBezTo>
                      <a:pt x="250900" y="250825"/>
                      <a:pt x="250900" y="250825"/>
                      <a:pt x="229782" y="250825"/>
                    </a:cubicBezTo>
                    <a:cubicBezTo>
                      <a:pt x="225823" y="250825"/>
                      <a:pt x="223183" y="248192"/>
                      <a:pt x="223183" y="244243"/>
                    </a:cubicBezTo>
                    <a:cubicBezTo>
                      <a:pt x="223183" y="244243"/>
                      <a:pt x="223183" y="244243"/>
                      <a:pt x="223183" y="232395"/>
                    </a:cubicBezTo>
                    <a:cubicBezTo>
                      <a:pt x="223183" y="232395"/>
                      <a:pt x="223183" y="232395"/>
                      <a:pt x="114956" y="232395"/>
                    </a:cubicBezTo>
                    <a:cubicBezTo>
                      <a:pt x="114956" y="232395"/>
                      <a:pt x="114956" y="232395"/>
                      <a:pt x="114956" y="244243"/>
                    </a:cubicBezTo>
                    <a:cubicBezTo>
                      <a:pt x="114956" y="248192"/>
                      <a:pt x="112316" y="250825"/>
                      <a:pt x="108357" y="250825"/>
                    </a:cubicBezTo>
                    <a:cubicBezTo>
                      <a:pt x="108357" y="250825"/>
                      <a:pt x="108357" y="250825"/>
                      <a:pt x="87239" y="250825"/>
                    </a:cubicBezTo>
                    <a:cubicBezTo>
                      <a:pt x="83280" y="250825"/>
                      <a:pt x="80640" y="248192"/>
                      <a:pt x="80640" y="244243"/>
                    </a:cubicBezTo>
                    <a:cubicBezTo>
                      <a:pt x="80640" y="244243"/>
                      <a:pt x="80640" y="244243"/>
                      <a:pt x="80640" y="231078"/>
                    </a:cubicBezTo>
                    <a:cubicBezTo>
                      <a:pt x="71401" y="229762"/>
                      <a:pt x="64802" y="220546"/>
                      <a:pt x="64802" y="211331"/>
                    </a:cubicBezTo>
                    <a:cubicBezTo>
                      <a:pt x="64802" y="211331"/>
                      <a:pt x="64802" y="211331"/>
                      <a:pt x="64802" y="178420"/>
                    </a:cubicBezTo>
                    <a:cubicBezTo>
                      <a:pt x="64802" y="175786"/>
                      <a:pt x="64802" y="171837"/>
                      <a:pt x="67442" y="169204"/>
                    </a:cubicBezTo>
                    <a:cubicBezTo>
                      <a:pt x="67442" y="169204"/>
                      <a:pt x="67442" y="169204"/>
                      <a:pt x="75361" y="152090"/>
                    </a:cubicBezTo>
                    <a:cubicBezTo>
                      <a:pt x="75361" y="152090"/>
                      <a:pt x="75361" y="152090"/>
                      <a:pt x="58203" y="152090"/>
                    </a:cubicBezTo>
                    <a:cubicBezTo>
                      <a:pt x="56883" y="152090"/>
                      <a:pt x="55563" y="150774"/>
                      <a:pt x="55563" y="149457"/>
                    </a:cubicBezTo>
                    <a:cubicBezTo>
                      <a:pt x="55563" y="149457"/>
                      <a:pt x="55563" y="149457"/>
                      <a:pt x="55563" y="134976"/>
                    </a:cubicBezTo>
                    <a:cubicBezTo>
                      <a:pt x="55563" y="132343"/>
                      <a:pt x="56883" y="131027"/>
                      <a:pt x="58203" y="131027"/>
                    </a:cubicBezTo>
                    <a:cubicBezTo>
                      <a:pt x="58203" y="131027"/>
                      <a:pt x="58203" y="131027"/>
                      <a:pt x="76680" y="131027"/>
                    </a:cubicBezTo>
                    <a:cubicBezTo>
                      <a:pt x="78000" y="131027"/>
                      <a:pt x="79320" y="132343"/>
                      <a:pt x="79320" y="133660"/>
                    </a:cubicBezTo>
                    <a:cubicBezTo>
                      <a:pt x="79320" y="133660"/>
                      <a:pt x="79320" y="133660"/>
                      <a:pt x="81960" y="138925"/>
                    </a:cubicBezTo>
                    <a:cubicBezTo>
                      <a:pt x="81960" y="138925"/>
                      <a:pt x="81960" y="138925"/>
                      <a:pt x="97798" y="102065"/>
                    </a:cubicBezTo>
                    <a:cubicBezTo>
                      <a:pt x="100438" y="94166"/>
                      <a:pt x="108357" y="88900"/>
                      <a:pt x="117596" y="88900"/>
                    </a:cubicBezTo>
                    <a:close/>
                    <a:moveTo>
                      <a:pt x="69393" y="12700"/>
                    </a:moveTo>
                    <a:cubicBezTo>
                      <a:pt x="37750" y="12700"/>
                      <a:pt x="12700" y="37750"/>
                      <a:pt x="12700" y="69392"/>
                    </a:cubicBezTo>
                    <a:cubicBezTo>
                      <a:pt x="12700" y="69392"/>
                      <a:pt x="12700" y="69392"/>
                      <a:pt x="12700" y="267158"/>
                    </a:cubicBezTo>
                    <a:cubicBezTo>
                      <a:pt x="12700" y="298800"/>
                      <a:pt x="37750" y="323850"/>
                      <a:pt x="69393" y="323850"/>
                    </a:cubicBezTo>
                    <a:cubicBezTo>
                      <a:pt x="69393" y="323850"/>
                      <a:pt x="69393" y="323850"/>
                      <a:pt x="267157" y="323850"/>
                    </a:cubicBezTo>
                    <a:cubicBezTo>
                      <a:pt x="298800" y="323850"/>
                      <a:pt x="323850" y="298800"/>
                      <a:pt x="323850" y="267158"/>
                    </a:cubicBezTo>
                    <a:lnTo>
                      <a:pt x="323850" y="69392"/>
                    </a:lnTo>
                    <a:cubicBezTo>
                      <a:pt x="323850" y="37750"/>
                      <a:pt x="298800" y="12700"/>
                      <a:pt x="267157" y="12700"/>
                    </a:cubicBezTo>
                    <a:cubicBezTo>
                      <a:pt x="267157" y="12700"/>
                      <a:pt x="267157" y="12700"/>
                      <a:pt x="69393" y="12700"/>
                    </a:cubicBezTo>
                    <a:close/>
                    <a:moveTo>
                      <a:pt x="70005" y="0"/>
                    </a:moveTo>
                    <a:cubicBezTo>
                      <a:pt x="70005" y="0"/>
                      <a:pt x="70005" y="0"/>
                      <a:pt x="268133" y="0"/>
                    </a:cubicBezTo>
                    <a:cubicBezTo>
                      <a:pt x="306438" y="0"/>
                      <a:pt x="338138" y="31551"/>
                      <a:pt x="338138" y="69676"/>
                    </a:cubicBezTo>
                    <a:cubicBezTo>
                      <a:pt x="338138" y="69676"/>
                      <a:pt x="338138" y="69676"/>
                      <a:pt x="338138" y="266874"/>
                    </a:cubicBezTo>
                    <a:cubicBezTo>
                      <a:pt x="338138" y="304999"/>
                      <a:pt x="306438" y="336550"/>
                      <a:pt x="268133" y="336550"/>
                    </a:cubicBezTo>
                    <a:cubicBezTo>
                      <a:pt x="268133" y="336550"/>
                      <a:pt x="268133" y="336550"/>
                      <a:pt x="70005" y="336550"/>
                    </a:cubicBezTo>
                    <a:cubicBezTo>
                      <a:pt x="31700" y="336550"/>
                      <a:pt x="0" y="304999"/>
                      <a:pt x="0" y="266874"/>
                    </a:cubicBezTo>
                    <a:cubicBezTo>
                      <a:pt x="0" y="266874"/>
                      <a:pt x="0" y="266874"/>
                      <a:pt x="0" y="69676"/>
                    </a:cubicBezTo>
                    <a:cubicBezTo>
                      <a:pt x="0" y="31551"/>
                      <a:pt x="31700" y="0"/>
                      <a:pt x="7000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289466" y="2359242"/>
              <a:ext cx="9613068" cy="2220796"/>
              <a:chOff x="1307468" y="2624665"/>
              <a:chExt cx="9613068" cy="2220796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8170814" y="2624665"/>
                <a:ext cx="2749722" cy="2220796"/>
                <a:chOff x="8170814" y="1912116"/>
                <a:chExt cx="2749722" cy="2220796"/>
              </a:xfrm>
            </p:grpSpPr>
            <p:grpSp>
              <p:nvGrpSpPr>
                <p:cNvPr id="19" name="组合 18"/>
                <p:cNvGrpSpPr/>
                <p:nvPr/>
              </p:nvGrpSpPr>
              <p:grpSpPr>
                <a:xfrm>
                  <a:off x="8170814" y="1912116"/>
                  <a:ext cx="2611177" cy="2220796"/>
                  <a:chOff x="1193500" y="1491637"/>
                  <a:chExt cx="3761195" cy="2220796"/>
                </a:xfrm>
              </p:grpSpPr>
              <p:grpSp>
                <p:nvGrpSpPr>
                  <p:cNvPr id="21" name="组合 20"/>
                  <p:cNvGrpSpPr/>
                  <p:nvPr/>
                </p:nvGrpSpPr>
                <p:grpSpPr>
                  <a:xfrm>
                    <a:off x="1193500" y="1491637"/>
                    <a:ext cx="3761195" cy="896888"/>
                    <a:chOff x="1317257" y="1824875"/>
                    <a:chExt cx="3761195" cy="896888"/>
                  </a:xfrm>
                </p:grpSpPr>
                <p:sp>
                  <p:nvSpPr>
                    <p:cNvPr id="25" name="íślíḋè-文本框 377"/>
                    <p:cNvSpPr txBox="1"/>
                    <p:nvPr/>
                  </p:nvSpPr>
                  <p:spPr>
                    <a:xfrm>
                      <a:off x="1317257" y="221393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40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前</a:t>
                      </a:r>
                      <a:r>
                        <a:rPr lang="zh-CN" altLang="en-US" sz="140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端用户登录注册模块代码编写，</a:t>
                      </a:r>
                      <a:r>
                        <a:rPr lang="en-US" altLang="zh-CN" sz="140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UI</a:t>
                      </a:r>
                      <a:r>
                        <a:rPr lang="zh-CN" altLang="en-US" sz="140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设计，文档编写，系统测试</a:t>
                      </a:r>
                      <a:endParaRPr lang="zh-CN" altLang="en-US" sz="1400" dirty="0">
                        <a:latin typeface="Agency FB" panose="020B0503020202020204" pitchFamily="34" charset="0"/>
                        <a:ea typeface="微软雅黑 Light" panose="020B0502040204020203" pitchFamily="34" charset="-122"/>
                        <a:cs typeface="+mn-ea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26" name="íślíḋè-Rectangle 26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pPr algn="r"/>
                      <a:r>
                        <a:rPr lang="zh-CN" altLang="en-US" sz="2000" b="1" dirty="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组员：张昀</a:t>
                      </a:r>
                      <a:endParaRPr lang="zh-CN" altLang="en-US" sz="2000" b="1" dirty="0">
                        <a:latin typeface="Agency FB" panose="020B0503020202020204" pitchFamily="34" charset="0"/>
                        <a:ea typeface="微软雅黑 Light" panose="020B0502040204020203" pitchFamily="34" charset="-122"/>
                        <a:cs typeface="+mn-ea"/>
                        <a:sym typeface="Agency FB" panose="020B0503020202020204" pitchFamily="34" charset="0"/>
                      </a:endParaRPr>
                    </a:p>
                  </p:txBody>
                </p:sp>
              </p:grpSp>
              <p:grpSp>
                <p:nvGrpSpPr>
                  <p:cNvPr id="22" name="组合 21"/>
                  <p:cNvGrpSpPr/>
                  <p:nvPr/>
                </p:nvGrpSpPr>
                <p:grpSpPr>
                  <a:xfrm>
                    <a:off x="1193500" y="2815545"/>
                    <a:ext cx="3761195" cy="896888"/>
                    <a:chOff x="1317257" y="1824875"/>
                    <a:chExt cx="3761195" cy="896888"/>
                  </a:xfrm>
                </p:grpSpPr>
                <p:sp>
                  <p:nvSpPr>
                    <p:cNvPr id="23" name="íślíḋè-文本框 375"/>
                    <p:cNvSpPr txBox="1"/>
                    <p:nvPr/>
                  </p:nvSpPr>
                  <p:spPr>
                    <a:xfrm>
                      <a:off x="1317257" y="221393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40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后台登录注册模块代码编写，文档编写</a:t>
                      </a:r>
                      <a:endParaRPr lang="zh-CN" altLang="en-US" sz="1400" dirty="0">
                        <a:latin typeface="Agency FB" panose="020B0503020202020204" pitchFamily="34" charset="0"/>
                        <a:ea typeface="微软雅黑 Light" panose="020B0502040204020203" pitchFamily="34" charset="-122"/>
                        <a:cs typeface="+mn-ea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24" name="íślíḋè-Rectangle 24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pPr algn="r"/>
                      <a:r>
                        <a:rPr lang="zh-CN" altLang="en-US" sz="2000" b="1" dirty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组员</a:t>
                      </a:r>
                      <a:r>
                        <a:rPr lang="zh-CN" altLang="en-US" sz="2000" b="1" dirty="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：熊灿威</a:t>
                      </a:r>
                      <a:endParaRPr lang="zh-CN" altLang="en-US" sz="2000" b="1" dirty="0">
                        <a:latin typeface="Agency FB" panose="020B0503020202020204" pitchFamily="34" charset="0"/>
                        <a:ea typeface="微软雅黑 Light" panose="020B0502040204020203" pitchFamily="34" charset="-122"/>
                        <a:cs typeface="+mn-ea"/>
                        <a:sym typeface="Agency FB" panose="020B0503020202020204" pitchFamily="34" charset="0"/>
                      </a:endParaRPr>
                    </a:p>
                  </p:txBody>
                </p:sp>
              </p:grpSp>
            </p:grpSp>
            <p:cxnSp>
              <p:nvCxnSpPr>
                <p:cNvPr id="20" name="íślíḋè-Straight Connector 20"/>
                <p:cNvCxnSpPr/>
                <p:nvPr/>
              </p:nvCxnSpPr>
              <p:spPr>
                <a:xfrm>
                  <a:off x="8472264" y="2924944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" name="组合 9"/>
              <p:cNvGrpSpPr/>
              <p:nvPr/>
            </p:nvGrpSpPr>
            <p:grpSpPr>
              <a:xfrm>
                <a:off x="1307468" y="2624665"/>
                <a:ext cx="2713719" cy="2220796"/>
                <a:chOff x="1307468" y="1697288"/>
                <a:chExt cx="2713719" cy="2220796"/>
              </a:xfrm>
            </p:grpSpPr>
            <p:grpSp>
              <p:nvGrpSpPr>
                <p:cNvPr id="11" name="组合 10"/>
                <p:cNvGrpSpPr/>
                <p:nvPr/>
              </p:nvGrpSpPr>
              <p:grpSpPr>
                <a:xfrm>
                  <a:off x="1410010" y="1697288"/>
                  <a:ext cx="2611177" cy="2220796"/>
                  <a:chOff x="1193500" y="1491637"/>
                  <a:chExt cx="3761195" cy="2220796"/>
                </a:xfrm>
              </p:grpSpPr>
              <p:grpSp>
                <p:nvGrpSpPr>
                  <p:cNvPr id="13" name="组合 12"/>
                  <p:cNvGrpSpPr/>
                  <p:nvPr/>
                </p:nvGrpSpPr>
                <p:grpSpPr>
                  <a:xfrm>
                    <a:off x="1193500" y="1491637"/>
                    <a:ext cx="3761195" cy="896888"/>
                    <a:chOff x="1317257" y="1824875"/>
                    <a:chExt cx="3761195" cy="896888"/>
                  </a:xfrm>
                </p:grpSpPr>
                <p:sp>
                  <p:nvSpPr>
                    <p:cNvPr id="17" name="íślíḋè-文本框 369"/>
                    <p:cNvSpPr txBox="1"/>
                    <p:nvPr/>
                  </p:nvSpPr>
                  <p:spPr>
                    <a:xfrm>
                      <a:off x="1317257" y="221393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40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前</a:t>
                      </a:r>
                      <a:r>
                        <a:rPr lang="zh-CN" altLang="en-US" sz="140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端框架搭建、后台接口对接和修复</a:t>
                      </a:r>
                      <a:r>
                        <a:rPr lang="en-US" altLang="zh-CN" sz="140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bug</a:t>
                      </a:r>
                      <a:r>
                        <a:rPr lang="zh-CN" altLang="en-US" sz="140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、模块代码编写</a:t>
                      </a:r>
                      <a:endParaRPr lang="zh-CN" altLang="en-US" sz="1400" dirty="0">
                        <a:latin typeface="Agency FB" panose="020B0503020202020204" pitchFamily="34" charset="0"/>
                        <a:ea typeface="微软雅黑 Light" panose="020B0502040204020203" pitchFamily="34" charset="-122"/>
                        <a:cs typeface="+mn-ea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18" name="íślíḋè-Rectangle 18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r>
                        <a:rPr lang="zh-CN" altLang="en-US" sz="2000" b="1" dirty="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组长：黄楚文</a:t>
                      </a:r>
                      <a:endParaRPr lang="zh-CN" altLang="en-US" sz="2000" b="1" dirty="0">
                        <a:latin typeface="Agency FB" panose="020B0503020202020204" pitchFamily="34" charset="0"/>
                        <a:ea typeface="微软雅黑 Light" panose="020B0502040204020203" pitchFamily="34" charset="-122"/>
                        <a:cs typeface="+mn-ea"/>
                        <a:sym typeface="Agency FB" panose="020B0503020202020204" pitchFamily="34" charset="0"/>
                      </a:endParaRPr>
                    </a:p>
                  </p:txBody>
                </p:sp>
              </p:grpSp>
              <p:grpSp>
                <p:nvGrpSpPr>
                  <p:cNvPr id="14" name="组合 13"/>
                  <p:cNvGrpSpPr/>
                  <p:nvPr/>
                </p:nvGrpSpPr>
                <p:grpSpPr>
                  <a:xfrm>
                    <a:off x="1193500" y="2815545"/>
                    <a:ext cx="3761195" cy="896888"/>
                    <a:chOff x="1317257" y="1824875"/>
                    <a:chExt cx="3761195" cy="896888"/>
                  </a:xfrm>
                </p:grpSpPr>
                <p:sp>
                  <p:nvSpPr>
                    <p:cNvPr id="15" name="íślíḋè-文本框 367"/>
                    <p:cNvSpPr txBox="1"/>
                    <p:nvPr/>
                  </p:nvSpPr>
                  <p:spPr>
                    <a:xfrm>
                      <a:off x="1317257" y="2213932"/>
                      <a:ext cx="3761195" cy="5078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>
                      <a:noAutofit/>
                    </a:bodyPr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zh-CN" altLang="en-US" sz="140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项目</a:t>
                      </a:r>
                      <a:r>
                        <a:rPr lang="zh-CN" altLang="en-US" sz="140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架构，后台框架搭建，后台业务逻辑与接口的编写。</a:t>
                      </a:r>
                      <a:endParaRPr lang="zh-CN" altLang="en-US" sz="1400" dirty="0">
                        <a:latin typeface="Agency FB" panose="020B0503020202020204" pitchFamily="34" charset="0"/>
                        <a:ea typeface="微软雅黑 Light" panose="020B0502040204020203" pitchFamily="34" charset="-122"/>
                        <a:cs typeface="+mn-ea"/>
                        <a:sym typeface="Agency FB" panose="020B0503020202020204" pitchFamily="34" charset="0"/>
                      </a:endParaRPr>
                    </a:p>
                  </p:txBody>
                </p:sp>
                <p:sp>
                  <p:nvSpPr>
                    <p:cNvPr id="16" name="íślíḋè-Rectangle 16"/>
                    <p:cNvSpPr/>
                    <p:nvPr/>
                  </p:nvSpPr>
                  <p:spPr>
                    <a:xfrm>
                      <a:off x="1317257" y="1824875"/>
                      <a:ext cx="3761195" cy="307777"/>
                    </a:xfrm>
                    <a:prstGeom prst="rect">
                      <a:avLst/>
                    </a:prstGeom>
                  </p:spPr>
                  <p:txBody>
                    <a:bodyPr wrap="none" lIns="0" tIns="0" rIns="0" bIns="0">
                      <a:noAutofit/>
                    </a:bodyPr>
                    <a:lstStyle/>
                    <a:p>
                      <a:r>
                        <a:rPr lang="zh-CN" altLang="en-US" sz="2000" b="1" dirty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组员</a:t>
                      </a:r>
                      <a:r>
                        <a:rPr lang="zh-CN" altLang="en-US" sz="2000" b="1" dirty="0" smtClean="0">
                          <a:latin typeface="Agency FB" panose="020B0503020202020204" pitchFamily="34" charset="0"/>
                          <a:ea typeface="微软雅黑 Light" panose="020B0502040204020203" pitchFamily="34" charset="-122"/>
                          <a:cs typeface="+mn-ea"/>
                          <a:sym typeface="Agency FB" panose="020B0503020202020204" pitchFamily="34" charset="0"/>
                        </a:rPr>
                        <a:t>：方勇</a:t>
                      </a:r>
                      <a:endParaRPr lang="zh-CN" altLang="en-US" sz="2000" b="1" dirty="0">
                        <a:latin typeface="Agency FB" panose="020B0503020202020204" pitchFamily="34" charset="0"/>
                        <a:ea typeface="微软雅黑 Light" panose="020B0502040204020203" pitchFamily="34" charset="-122"/>
                        <a:cs typeface="+mn-ea"/>
                        <a:sym typeface="Agency FB" panose="020B0503020202020204" pitchFamily="34" charset="0"/>
                      </a:endParaRPr>
                    </a:p>
                  </p:txBody>
                </p:sp>
              </p:grpSp>
            </p:grpSp>
            <p:cxnSp>
              <p:nvCxnSpPr>
                <p:cNvPr id="12" name="íślíḋè-Straight Connector 12"/>
                <p:cNvCxnSpPr/>
                <p:nvPr/>
              </p:nvCxnSpPr>
              <p:spPr>
                <a:xfrm>
                  <a:off x="1307468" y="2710116"/>
                  <a:ext cx="2448272" cy="0"/>
                </a:xfrm>
                <a:prstGeom prst="line">
                  <a:avLst/>
                </a:prstGeom>
                <a:ln>
                  <a:solidFill>
                    <a:schemeClr val="tx1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718356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13020" y="833120"/>
            <a:ext cx="5466522" cy="5232400"/>
          </a:xfrm>
          <a:prstGeom prst="rect">
            <a:avLst/>
          </a:prstGeom>
          <a:noFill/>
          <a:ln w="793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183562" y="2974092"/>
            <a:ext cx="2702560" cy="904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spc="600" dirty="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CONTENTS</a:t>
            </a:r>
            <a:endParaRPr lang="zh-CN" altLang="en-US" sz="4000" spc="6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5" name="Group 283"/>
          <p:cNvGrpSpPr/>
          <p:nvPr/>
        </p:nvGrpSpPr>
        <p:grpSpPr>
          <a:xfrm>
            <a:off x="845363" y="1277869"/>
            <a:ext cx="5675225" cy="4148256"/>
            <a:chOff x="6558617" y="1512197"/>
            <a:chExt cx="4663891" cy="3409024"/>
          </a:xfrm>
        </p:grpSpPr>
        <p:sp>
          <p:nvSpPr>
            <p:cNvPr id="6" name="Diamond 286"/>
            <p:cNvSpPr/>
            <p:nvPr/>
          </p:nvSpPr>
          <p:spPr>
            <a:xfrm>
              <a:off x="6580343" y="4136688"/>
              <a:ext cx="624349" cy="624349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04</a:t>
              </a:r>
              <a:endParaRPr lang="en-US" altLang="zh-CN">
                <a:solidFill>
                  <a:schemeClr val="bg1"/>
                </a:solidFill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7" name="Group 287"/>
            <p:cNvGrpSpPr/>
            <p:nvPr/>
          </p:nvGrpSpPr>
          <p:grpSpPr>
            <a:xfrm>
              <a:off x="7259934" y="4147925"/>
              <a:ext cx="3962574" cy="773296"/>
              <a:chOff x="6444107" y="1301077"/>
              <a:chExt cx="4232109" cy="773296"/>
            </a:xfrm>
          </p:grpSpPr>
          <p:sp>
            <p:nvSpPr>
              <p:cNvPr id="20" name="TextBox 300"/>
              <p:cNvSpPr txBox="1"/>
              <p:nvPr/>
            </p:nvSpPr>
            <p:spPr>
              <a:xfrm>
                <a:off x="6444107" y="1301077"/>
                <a:ext cx="4232109" cy="45292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r>
                  <a:rPr lang="zh-CN" altLang="en-US" sz="2800" b="1" spc="600" dirty="0" smtClean="0">
                    <a:solidFill>
                      <a:schemeClr val="accent4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系统总结</a:t>
                </a:r>
                <a:endParaRPr lang="zh-CN" altLang="en-US" sz="2800" b="1" spc="600" dirty="0">
                  <a:solidFill>
                    <a:schemeClr val="accent4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1" name="TextBox 301"/>
              <p:cNvSpPr txBox="1"/>
              <p:nvPr/>
            </p:nvSpPr>
            <p:spPr>
              <a:xfrm>
                <a:off x="6444107" y="1754005"/>
                <a:ext cx="4232109" cy="32036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8" name="Diamond 288"/>
            <p:cNvSpPr/>
            <p:nvPr/>
          </p:nvSpPr>
          <p:spPr>
            <a:xfrm>
              <a:off x="6573025" y="3263634"/>
              <a:ext cx="624349" cy="624349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03</a:t>
              </a:r>
              <a:endParaRPr lang="en-US" altLang="zh-CN">
                <a:solidFill>
                  <a:schemeClr val="bg1"/>
                </a:solidFill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9" name="Group 289"/>
            <p:cNvGrpSpPr/>
            <p:nvPr/>
          </p:nvGrpSpPr>
          <p:grpSpPr>
            <a:xfrm>
              <a:off x="7259934" y="3269349"/>
              <a:ext cx="3962574" cy="773296"/>
              <a:chOff x="6444107" y="1301077"/>
              <a:chExt cx="4232109" cy="773296"/>
            </a:xfrm>
          </p:grpSpPr>
          <p:sp>
            <p:nvSpPr>
              <p:cNvPr id="18" name="TextBox 298"/>
              <p:cNvSpPr txBox="1"/>
              <p:nvPr/>
            </p:nvSpPr>
            <p:spPr>
              <a:xfrm>
                <a:off x="6444107" y="1301077"/>
                <a:ext cx="4232109" cy="452925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/>
              </a:bodyPr>
              <a:lstStyle/>
              <a:p>
                <a:r>
                  <a:rPr lang="zh-CN" altLang="en-US" sz="2800" b="1" spc="600" dirty="0" smtClean="0">
                    <a:solidFill>
                      <a:schemeClr val="accent3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系统优势和不足</a:t>
                </a:r>
                <a:endParaRPr lang="zh-CN" altLang="en-US" sz="2800" b="1" spc="600" dirty="0">
                  <a:solidFill>
                    <a:schemeClr val="accent3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19" name="TextBox 299"/>
              <p:cNvSpPr txBox="1"/>
              <p:nvPr/>
            </p:nvSpPr>
            <p:spPr>
              <a:xfrm>
                <a:off x="6444107" y="1754005"/>
                <a:ext cx="4232109" cy="32036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10" name="Diamond 290"/>
            <p:cNvSpPr/>
            <p:nvPr/>
          </p:nvSpPr>
          <p:spPr>
            <a:xfrm>
              <a:off x="6558846" y="2379536"/>
              <a:ext cx="624349" cy="624349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02</a:t>
              </a:r>
              <a:endParaRPr lang="en-US" altLang="zh-CN">
                <a:solidFill>
                  <a:schemeClr val="bg1"/>
                </a:solidFill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1" name="Group 291"/>
            <p:cNvGrpSpPr/>
            <p:nvPr/>
          </p:nvGrpSpPr>
          <p:grpSpPr>
            <a:xfrm>
              <a:off x="7259934" y="2390773"/>
              <a:ext cx="3962574" cy="773296"/>
              <a:chOff x="6444107" y="1301077"/>
              <a:chExt cx="4232109" cy="773296"/>
            </a:xfrm>
          </p:grpSpPr>
          <p:sp>
            <p:nvSpPr>
              <p:cNvPr id="16" name="TextBox 296"/>
              <p:cNvSpPr txBox="1"/>
              <p:nvPr/>
            </p:nvSpPr>
            <p:spPr>
              <a:xfrm>
                <a:off x="6444107" y="1301077"/>
                <a:ext cx="4232109" cy="45292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/>
              </a:bodyPr>
              <a:lstStyle/>
              <a:p>
                <a:r>
                  <a:rPr lang="zh-CN" altLang="en-US" sz="2800" b="1" spc="600" dirty="0" smtClean="0">
                    <a:solidFill>
                      <a:schemeClr val="accent2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系统功能详述</a:t>
                </a:r>
                <a:endParaRPr lang="zh-CN" altLang="en-US" sz="2800" b="1" spc="600" dirty="0">
                  <a:solidFill>
                    <a:schemeClr val="accent2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17" name="TextBox 297"/>
              <p:cNvSpPr txBox="1"/>
              <p:nvPr/>
            </p:nvSpPr>
            <p:spPr>
              <a:xfrm>
                <a:off x="6444107" y="1754005"/>
                <a:ext cx="4232109" cy="32036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sp>
          <p:nvSpPr>
            <p:cNvPr id="12" name="Diamond 292"/>
            <p:cNvSpPr/>
            <p:nvPr/>
          </p:nvSpPr>
          <p:spPr>
            <a:xfrm>
              <a:off x="6558617" y="1512197"/>
              <a:ext cx="624349" cy="624349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01</a:t>
              </a:r>
              <a:endParaRPr lang="en-US" altLang="zh-CN" dirty="0">
                <a:solidFill>
                  <a:schemeClr val="bg1"/>
                </a:solidFill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3" name="Group 293"/>
            <p:cNvGrpSpPr/>
            <p:nvPr/>
          </p:nvGrpSpPr>
          <p:grpSpPr>
            <a:xfrm>
              <a:off x="7259934" y="1512197"/>
              <a:ext cx="3962574" cy="773296"/>
              <a:chOff x="6444107" y="1301077"/>
              <a:chExt cx="4232109" cy="773296"/>
            </a:xfrm>
          </p:grpSpPr>
          <p:sp>
            <p:nvSpPr>
              <p:cNvPr id="14" name="TextBox 294"/>
              <p:cNvSpPr txBox="1"/>
              <p:nvPr/>
            </p:nvSpPr>
            <p:spPr>
              <a:xfrm>
                <a:off x="6444107" y="1301077"/>
                <a:ext cx="4232109" cy="45292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/>
              </a:bodyPr>
              <a:lstStyle/>
              <a:p>
                <a:r>
                  <a:rPr lang="zh-CN" altLang="en-US" sz="2800" b="1" spc="600" dirty="0" smtClean="0">
                    <a:solidFill>
                      <a:schemeClr val="accent1">
                        <a:lumMod val="100000"/>
                      </a:schemeClr>
                    </a:solidFill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系统目标概述</a:t>
                </a:r>
                <a:endParaRPr lang="zh-CN" altLang="en-US" sz="2800" b="1" spc="600" dirty="0">
                  <a:solidFill>
                    <a:schemeClr val="accent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15" name="TextBox 295"/>
              <p:cNvSpPr txBox="1"/>
              <p:nvPr/>
            </p:nvSpPr>
            <p:spPr>
              <a:xfrm>
                <a:off x="6444107" y="1754005"/>
                <a:ext cx="4232109" cy="32036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endParaRPr lang="zh-CN" altLang="en-US" sz="1100" dirty="0">
                  <a:solidFill>
                    <a:schemeClr val="dk1">
                      <a:lumMod val="100000"/>
                    </a:schemeClr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32960" y="0"/>
            <a:ext cx="755904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059779" y="458452"/>
            <a:ext cx="4572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09153" y="5676499"/>
            <a:ext cx="386080" cy="38608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234990" y="6288238"/>
            <a:ext cx="243840" cy="24384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58800" y="883920"/>
            <a:ext cx="10435794" cy="5090160"/>
            <a:chOff x="558800" y="883920"/>
            <a:chExt cx="10435794" cy="5090160"/>
          </a:xfrm>
        </p:grpSpPr>
        <p:sp>
          <p:nvSpPr>
            <p:cNvPr id="7" name="矩形 6"/>
            <p:cNvSpPr/>
            <p:nvPr/>
          </p:nvSpPr>
          <p:spPr>
            <a:xfrm>
              <a:off x="3505200" y="883920"/>
              <a:ext cx="2255520" cy="509016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50800" dist="381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 flipV="1">
              <a:off x="4078962" y="1717040"/>
              <a:ext cx="1107996" cy="3449320"/>
            </a:xfrm>
            <a:prstGeom prst="rect">
              <a:avLst/>
            </a:prstGeom>
            <a:noFill/>
            <a:ln>
              <a:solidFill>
                <a:schemeClr val="bg1">
                  <a:alpha val="50000"/>
                </a:schemeClr>
              </a:solidFill>
            </a:ln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sz="6000" spc="600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PART ONE</a:t>
              </a:r>
              <a:endParaRPr lang="zh-CN" altLang="en-US" sz="6000" spc="600" dirty="0">
                <a:solidFill>
                  <a:schemeClr val="bg1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58800" y="2321004"/>
              <a:ext cx="237744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spc="300" dirty="0" smtClean="0">
                  <a:solidFill>
                    <a:schemeClr val="accent6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01</a:t>
              </a:r>
              <a:endParaRPr lang="zh-CN" altLang="en-US" sz="13800" spc="300" dirty="0">
                <a:solidFill>
                  <a:schemeClr val="accent6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06669" y="1513628"/>
              <a:ext cx="492443" cy="38608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sz="2000" spc="300" dirty="0" smtClean="0"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【</a:t>
              </a:r>
              <a:r>
                <a:rPr lang="zh-CN" altLang="en-US" sz="2000" spc="300" dirty="0" smtClean="0"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大型团购购物商城</a:t>
              </a:r>
              <a:r>
                <a:rPr lang="en-US" altLang="zh-CN" sz="2000" spc="300" dirty="0" smtClean="0"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】</a:t>
              </a:r>
              <a:endParaRPr lang="zh-CN" altLang="en-US" sz="2000" spc="300" dirty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23870" y="1613118"/>
              <a:ext cx="3970724" cy="4012634"/>
              <a:chOff x="2897989" y="2060158"/>
              <a:chExt cx="3970724" cy="4012634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2897989" y="2060158"/>
                <a:ext cx="3970724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000" b="1" spc="600" dirty="0" smtClean="0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rPr>
                  <a:t>系统目标概述</a:t>
                </a:r>
                <a:endParaRPr lang="zh-CN" altLang="en-US" sz="4000" b="1" spc="600" dirty="0"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13" name="MH_Title"/>
              <p:cNvSpPr txBox="1">
                <a:spLocks noChangeArrowhead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2942791" y="2893995"/>
                <a:ext cx="3881120" cy="31787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t" anchorCtr="0">
                <a:normAutofit/>
              </a:bodyPr>
              <a:lstStyle>
                <a:defPPr>
                  <a:defRPr lang="zh-CN"/>
                </a:defPPr>
                <a:lvl1pPr>
                  <a:defRPr>
                    <a:latin typeface="华文细黑" panose="02010600040101010101" pitchFamily="2" charset="-122"/>
                    <a:ea typeface="华文细黑" panose="02010600040101010101" pitchFamily="2" charset="-122"/>
                  </a:defRPr>
                </a:lvl1pPr>
                <a:lvl2pPr marL="742950" indent="-28575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sz="1600" b="1" smtClean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       美</a:t>
                </a:r>
                <a:r>
                  <a:rPr lang="zh-CN" altLang="en-US" sz="1600" b="1" dirty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购</a:t>
                </a:r>
                <a:r>
                  <a:rPr lang="zh-CN" altLang="en-US" sz="1600" b="1" dirty="0" smtClean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网是</a:t>
                </a:r>
                <a:r>
                  <a:rPr lang="zh-CN" altLang="en-US" sz="1600" b="1" smtClean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一个商</a:t>
                </a:r>
                <a:r>
                  <a:rPr lang="zh-CN" altLang="en-US" sz="1600" b="1" dirty="0" smtClean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品展示和商品团购信息的平台，同时为消费者提供以最优的价格团购到最优的商品，并且以最友好</a:t>
                </a:r>
                <a:r>
                  <a:rPr lang="zh-CN" altLang="en-US" sz="1600" b="1" smtClean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的人机界</a:t>
                </a:r>
                <a:r>
                  <a:rPr lang="zh-CN" altLang="en-US" sz="1600" b="1" dirty="0" smtClean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面，操作简单的流程提供给商家以及消费者最优的购物环境，能够满足消费者需</a:t>
                </a:r>
                <a:r>
                  <a:rPr lang="zh-CN" altLang="en-US" sz="1600" b="1" smtClean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求。而用户可以通过进入本系统注册成为商家，通过了本系统管理员的审核认证后，管理属于自己的商铺，与消费者进行在线交易。</a:t>
                </a:r>
                <a:endParaRPr lang="en-US" altLang="zh-CN" sz="1600" b="1" dirty="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  <p:sp>
        <p:nvSpPr>
          <p:cNvPr id="14" name="矩形 13"/>
          <p:cNvSpPr/>
          <p:nvPr/>
        </p:nvSpPr>
        <p:spPr>
          <a:xfrm>
            <a:off x="11246318" y="2107644"/>
            <a:ext cx="213360" cy="21336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0565378" y="367178"/>
            <a:ext cx="1626622" cy="1626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rot="5400000">
            <a:off x="11264232" y="1252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rot="5400000">
            <a:off x="8426894" y="5952958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9018872" y="5052996"/>
            <a:ext cx="1633086" cy="1633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8758" y="287154"/>
            <a:ext cx="471638" cy="442762"/>
            <a:chOff x="837398" y="134754"/>
            <a:chExt cx="471638" cy="442762"/>
          </a:xfrm>
        </p:grpSpPr>
        <p:sp>
          <p:nvSpPr>
            <p:cNvPr id="2" name="矩形 1"/>
            <p:cNvSpPr/>
            <p:nvPr/>
          </p:nvSpPr>
          <p:spPr>
            <a:xfrm>
              <a:off x="837398" y="134754"/>
              <a:ext cx="385010" cy="38501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58779" y="327259"/>
              <a:ext cx="250257" cy="250257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81777" y="187271"/>
            <a:ext cx="2407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运行环境</a:t>
            </a:r>
            <a:endParaRPr lang="zh-CN" altLang="en-US" sz="3200" spc="3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6" name="22e26f2d-35b2-4758-87e4-99e3bc08fc93"/>
          <p:cNvGrpSpPr>
            <a:grpSpLocks noChangeAspect="1"/>
          </p:cNvGrpSpPr>
          <p:nvPr/>
        </p:nvGrpSpPr>
        <p:grpSpPr>
          <a:xfrm>
            <a:off x="1071531" y="2867507"/>
            <a:ext cx="9262913" cy="3323731"/>
            <a:chOff x="1071532" y="3185768"/>
            <a:chExt cx="7688764" cy="2758893"/>
          </a:xfrm>
        </p:grpSpPr>
        <p:sp>
          <p:nvSpPr>
            <p:cNvPr id="8" name="箭头: 圆角右 2"/>
            <p:cNvSpPr/>
            <p:nvPr/>
          </p:nvSpPr>
          <p:spPr>
            <a:xfrm>
              <a:off x="1071532" y="4133551"/>
              <a:ext cx="2428892" cy="1550916"/>
            </a:xfrm>
            <a:prstGeom prst="bent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9" name="箭头: 圆角右 3"/>
            <p:cNvSpPr/>
            <p:nvPr/>
          </p:nvSpPr>
          <p:spPr>
            <a:xfrm>
              <a:off x="6331404" y="3185768"/>
              <a:ext cx="2428892" cy="1550916"/>
            </a:xfrm>
            <a:prstGeom prst="ben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0" name="箭头: 圆角右 4"/>
            <p:cNvSpPr/>
            <p:nvPr/>
          </p:nvSpPr>
          <p:spPr>
            <a:xfrm>
              <a:off x="3693062" y="3616579"/>
              <a:ext cx="2428892" cy="1550916"/>
            </a:xfrm>
            <a:prstGeom prst="ben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1498339" y="4927621"/>
              <a:ext cx="1575278" cy="1017040"/>
              <a:chOff x="1531670" y="2415703"/>
              <a:chExt cx="1575278" cy="1017040"/>
            </a:xfrm>
          </p:grpSpPr>
          <p:sp>
            <p:nvSpPr>
              <p:cNvPr id="21" name="任意多边形: 形状 6"/>
              <p:cNvSpPr/>
              <p:nvPr/>
            </p:nvSpPr>
            <p:spPr bwMode="auto">
              <a:xfrm>
                <a:off x="2116389" y="2415703"/>
                <a:ext cx="405841" cy="387047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2" name="文本框 7"/>
              <p:cNvSpPr txBox="1"/>
              <p:nvPr/>
            </p:nvSpPr>
            <p:spPr>
              <a:xfrm>
                <a:off x="1531670" y="2684592"/>
                <a:ext cx="1575278" cy="748151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/>
              </a:bodyPr>
              <a:lstStyle/>
              <a:p>
                <a:pPr algn="ctr"/>
                <a:r>
                  <a:rPr lang="zh-CN" altLang="en-US" sz="240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技术栈</a:t>
                </a:r>
                <a:endParaRPr lang="zh-CN" altLang="en-US" sz="2400" dirty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4119869" y="4420147"/>
              <a:ext cx="1575278" cy="1026154"/>
              <a:chOff x="4229828" y="2406589"/>
              <a:chExt cx="1575278" cy="1026154"/>
            </a:xfrm>
          </p:grpSpPr>
          <p:sp>
            <p:nvSpPr>
              <p:cNvPr id="19" name="任意多边形: 形状 9"/>
              <p:cNvSpPr/>
              <p:nvPr/>
            </p:nvSpPr>
            <p:spPr bwMode="auto">
              <a:xfrm>
                <a:off x="4814547" y="2406589"/>
                <a:ext cx="405841" cy="405275"/>
              </a:xfrm>
              <a:custGeom>
                <a:avLst/>
                <a:gdLst>
                  <a:gd name="connsiteX0" fmla="*/ 126452 w 606933"/>
                  <a:gd name="connsiteY0" fmla="*/ 239923 h 606087"/>
                  <a:gd name="connsiteX1" fmla="*/ 191364 w 606933"/>
                  <a:gd name="connsiteY1" fmla="*/ 239923 h 606087"/>
                  <a:gd name="connsiteX2" fmla="*/ 289791 w 606933"/>
                  <a:gd name="connsiteY2" fmla="*/ 336874 h 606087"/>
                  <a:gd name="connsiteX3" fmla="*/ 303467 w 606933"/>
                  <a:gd name="connsiteY3" fmla="*/ 345627 h 606087"/>
                  <a:gd name="connsiteX4" fmla="*/ 317142 w 606933"/>
                  <a:gd name="connsiteY4" fmla="*/ 336874 h 606087"/>
                  <a:gd name="connsiteX5" fmla="*/ 415569 w 606933"/>
                  <a:gd name="connsiteY5" fmla="*/ 239923 h 606087"/>
                  <a:gd name="connsiteX6" fmla="*/ 480481 w 606933"/>
                  <a:gd name="connsiteY6" fmla="*/ 239923 h 606087"/>
                  <a:gd name="connsiteX7" fmla="*/ 480481 w 606933"/>
                  <a:gd name="connsiteY7" fmla="*/ 404009 h 606087"/>
                  <a:gd name="connsiteX8" fmla="*/ 316083 w 606933"/>
                  <a:gd name="connsiteY8" fmla="*/ 404009 h 606087"/>
                  <a:gd name="connsiteX9" fmla="*/ 316083 w 606933"/>
                  <a:gd name="connsiteY9" fmla="*/ 441905 h 606087"/>
                  <a:gd name="connsiteX10" fmla="*/ 568988 w 606933"/>
                  <a:gd name="connsiteY10" fmla="*/ 441905 h 606087"/>
                  <a:gd name="connsiteX11" fmla="*/ 568988 w 606933"/>
                  <a:gd name="connsiteY11" fmla="*/ 505096 h 606087"/>
                  <a:gd name="connsiteX12" fmla="*/ 606933 w 606933"/>
                  <a:gd name="connsiteY12" fmla="*/ 505096 h 606087"/>
                  <a:gd name="connsiteX13" fmla="*/ 606933 w 606933"/>
                  <a:gd name="connsiteY13" fmla="*/ 606087 h 606087"/>
                  <a:gd name="connsiteX14" fmla="*/ 505714 w 606933"/>
                  <a:gd name="connsiteY14" fmla="*/ 606087 h 606087"/>
                  <a:gd name="connsiteX15" fmla="*/ 505714 w 606933"/>
                  <a:gd name="connsiteY15" fmla="*/ 505096 h 606087"/>
                  <a:gd name="connsiteX16" fmla="*/ 543659 w 606933"/>
                  <a:gd name="connsiteY16" fmla="*/ 505096 h 606087"/>
                  <a:gd name="connsiteX17" fmla="*/ 543659 w 606933"/>
                  <a:gd name="connsiteY17" fmla="*/ 467105 h 606087"/>
                  <a:gd name="connsiteX18" fmla="*/ 316083 w 606933"/>
                  <a:gd name="connsiteY18" fmla="*/ 467105 h 606087"/>
                  <a:gd name="connsiteX19" fmla="*/ 316083 w 606933"/>
                  <a:gd name="connsiteY19" fmla="*/ 505096 h 606087"/>
                  <a:gd name="connsiteX20" fmla="*/ 354028 w 606933"/>
                  <a:gd name="connsiteY20" fmla="*/ 505096 h 606087"/>
                  <a:gd name="connsiteX21" fmla="*/ 354028 w 606933"/>
                  <a:gd name="connsiteY21" fmla="*/ 606087 h 606087"/>
                  <a:gd name="connsiteX22" fmla="*/ 252905 w 606933"/>
                  <a:gd name="connsiteY22" fmla="*/ 606087 h 606087"/>
                  <a:gd name="connsiteX23" fmla="*/ 252905 w 606933"/>
                  <a:gd name="connsiteY23" fmla="*/ 505096 h 606087"/>
                  <a:gd name="connsiteX24" fmla="*/ 290850 w 606933"/>
                  <a:gd name="connsiteY24" fmla="*/ 505096 h 606087"/>
                  <a:gd name="connsiteX25" fmla="*/ 290850 w 606933"/>
                  <a:gd name="connsiteY25" fmla="*/ 467105 h 606087"/>
                  <a:gd name="connsiteX26" fmla="*/ 63274 w 606933"/>
                  <a:gd name="connsiteY26" fmla="*/ 467105 h 606087"/>
                  <a:gd name="connsiteX27" fmla="*/ 63274 w 606933"/>
                  <a:gd name="connsiteY27" fmla="*/ 505096 h 606087"/>
                  <a:gd name="connsiteX28" fmla="*/ 101123 w 606933"/>
                  <a:gd name="connsiteY28" fmla="*/ 505096 h 606087"/>
                  <a:gd name="connsiteX29" fmla="*/ 101123 w 606933"/>
                  <a:gd name="connsiteY29" fmla="*/ 606087 h 606087"/>
                  <a:gd name="connsiteX30" fmla="*/ 0 w 606933"/>
                  <a:gd name="connsiteY30" fmla="*/ 606087 h 606087"/>
                  <a:gd name="connsiteX31" fmla="*/ 0 w 606933"/>
                  <a:gd name="connsiteY31" fmla="*/ 505096 h 606087"/>
                  <a:gd name="connsiteX32" fmla="*/ 37945 w 606933"/>
                  <a:gd name="connsiteY32" fmla="*/ 505096 h 606087"/>
                  <a:gd name="connsiteX33" fmla="*/ 37945 w 606933"/>
                  <a:gd name="connsiteY33" fmla="*/ 441905 h 606087"/>
                  <a:gd name="connsiteX34" fmla="*/ 290850 w 606933"/>
                  <a:gd name="connsiteY34" fmla="*/ 441905 h 606087"/>
                  <a:gd name="connsiteX35" fmla="*/ 290850 w 606933"/>
                  <a:gd name="connsiteY35" fmla="*/ 404009 h 606087"/>
                  <a:gd name="connsiteX36" fmla="*/ 126452 w 606933"/>
                  <a:gd name="connsiteY36" fmla="*/ 404009 h 606087"/>
                  <a:gd name="connsiteX37" fmla="*/ 303502 w 606933"/>
                  <a:gd name="connsiteY37" fmla="*/ 71264 h 606087"/>
                  <a:gd name="connsiteX38" fmla="*/ 250822 w 606933"/>
                  <a:gd name="connsiteY38" fmla="*/ 122140 h 606087"/>
                  <a:gd name="connsiteX39" fmla="*/ 303502 w 606933"/>
                  <a:gd name="connsiteY39" fmla="*/ 173111 h 606087"/>
                  <a:gd name="connsiteX40" fmla="*/ 356183 w 606933"/>
                  <a:gd name="connsiteY40" fmla="*/ 122140 h 606087"/>
                  <a:gd name="connsiteX41" fmla="*/ 303502 w 606933"/>
                  <a:gd name="connsiteY41" fmla="*/ 71264 h 606087"/>
                  <a:gd name="connsiteX42" fmla="*/ 303502 w 606933"/>
                  <a:gd name="connsiteY42" fmla="*/ 0 h 606087"/>
                  <a:gd name="connsiteX43" fmla="*/ 429955 w 606933"/>
                  <a:gd name="connsiteY43" fmla="*/ 122140 h 606087"/>
                  <a:gd name="connsiteX44" fmla="*/ 303502 w 606933"/>
                  <a:gd name="connsiteY44" fmla="*/ 315639 h 606087"/>
                  <a:gd name="connsiteX45" fmla="*/ 177049 w 606933"/>
                  <a:gd name="connsiteY45" fmla="*/ 122140 h 606087"/>
                  <a:gd name="connsiteX46" fmla="*/ 303502 w 606933"/>
                  <a:gd name="connsiteY46" fmla="*/ 0 h 60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606933" h="606087">
                    <a:moveTo>
                      <a:pt x="126452" y="239923"/>
                    </a:moveTo>
                    <a:lnTo>
                      <a:pt x="191364" y="239923"/>
                    </a:lnTo>
                    <a:cubicBezTo>
                      <a:pt x="230851" y="298209"/>
                      <a:pt x="286131" y="334566"/>
                      <a:pt x="289791" y="336874"/>
                    </a:cubicBezTo>
                    <a:lnTo>
                      <a:pt x="303467" y="345627"/>
                    </a:lnTo>
                    <a:lnTo>
                      <a:pt x="317142" y="336874"/>
                    </a:lnTo>
                    <a:cubicBezTo>
                      <a:pt x="320802" y="334566"/>
                      <a:pt x="376083" y="298209"/>
                      <a:pt x="415569" y="239923"/>
                    </a:cubicBezTo>
                    <a:lnTo>
                      <a:pt x="480481" y="239923"/>
                    </a:lnTo>
                    <a:lnTo>
                      <a:pt x="480481" y="404009"/>
                    </a:lnTo>
                    <a:lnTo>
                      <a:pt x="316083" y="404009"/>
                    </a:lnTo>
                    <a:lnTo>
                      <a:pt x="316083" y="441905"/>
                    </a:lnTo>
                    <a:lnTo>
                      <a:pt x="568988" y="441905"/>
                    </a:lnTo>
                    <a:lnTo>
                      <a:pt x="568988" y="505096"/>
                    </a:lnTo>
                    <a:lnTo>
                      <a:pt x="606933" y="505096"/>
                    </a:lnTo>
                    <a:lnTo>
                      <a:pt x="606933" y="606087"/>
                    </a:lnTo>
                    <a:lnTo>
                      <a:pt x="505714" y="606087"/>
                    </a:lnTo>
                    <a:lnTo>
                      <a:pt x="505714" y="505096"/>
                    </a:lnTo>
                    <a:lnTo>
                      <a:pt x="543659" y="505096"/>
                    </a:lnTo>
                    <a:lnTo>
                      <a:pt x="543659" y="467105"/>
                    </a:lnTo>
                    <a:lnTo>
                      <a:pt x="316083" y="467105"/>
                    </a:lnTo>
                    <a:lnTo>
                      <a:pt x="316083" y="505096"/>
                    </a:lnTo>
                    <a:lnTo>
                      <a:pt x="354028" y="505096"/>
                    </a:lnTo>
                    <a:lnTo>
                      <a:pt x="354028" y="606087"/>
                    </a:lnTo>
                    <a:lnTo>
                      <a:pt x="252905" y="606087"/>
                    </a:lnTo>
                    <a:lnTo>
                      <a:pt x="252905" y="505096"/>
                    </a:lnTo>
                    <a:lnTo>
                      <a:pt x="290850" y="505096"/>
                    </a:lnTo>
                    <a:lnTo>
                      <a:pt x="290850" y="467105"/>
                    </a:lnTo>
                    <a:lnTo>
                      <a:pt x="63274" y="467105"/>
                    </a:lnTo>
                    <a:lnTo>
                      <a:pt x="63274" y="505096"/>
                    </a:lnTo>
                    <a:lnTo>
                      <a:pt x="101123" y="505096"/>
                    </a:lnTo>
                    <a:lnTo>
                      <a:pt x="101123" y="606087"/>
                    </a:lnTo>
                    <a:lnTo>
                      <a:pt x="0" y="606087"/>
                    </a:lnTo>
                    <a:lnTo>
                      <a:pt x="0" y="505096"/>
                    </a:lnTo>
                    <a:lnTo>
                      <a:pt x="37945" y="505096"/>
                    </a:lnTo>
                    <a:lnTo>
                      <a:pt x="37945" y="441905"/>
                    </a:lnTo>
                    <a:lnTo>
                      <a:pt x="290850" y="441905"/>
                    </a:lnTo>
                    <a:lnTo>
                      <a:pt x="290850" y="404009"/>
                    </a:lnTo>
                    <a:lnTo>
                      <a:pt x="126452" y="404009"/>
                    </a:lnTo>
                    <a:close/>
                    <a:moveTo>
                      <a:pt x="303502" y="71264"/>
                    </a:moveTo>
                    <a:cubicBezTo>
                      <a:pt x="274417" y="71264"/>
                      <a:pt x="250822" y="94057"/>
                      <a:pt x="250822" y="122140"/>
                    </a:cubicBezTo>
                    <a:cubicBezTo>
                      <a:pt x="250822" y="150318"/>
                      <a:pt x="274417" y="173111"/>
                      <a:pt x="303502" y="173111"/>
                    </a:cubicBezTo>
                    <a:cubicBezTo>
                      <a:pt x="332587" y="173111"/>
                      <a:pt x="356183" y="150318"/>
                      <a:pt x="356183" y="122140"/>
                    </a:cubicBezTo>
                    <a:cubicBezTo>
                      <a:pt x="356183" y="94057"/>
                      <a:pt x="332587" y="71264"/>
                      <a:pt x="303502" y="71264"/>
                    </a:cubicBezTo>
                    <a:close/>
                    <a:moveTo>
                      <a:pt x="303502" y="0"/>
                    </a:moveTo>
                    <a:cubicBezTo>
                      <a:pt x="373326" y="0"/>
                      <a:pt x="429955" y="54723"/>
                      <a:pt x="429955" y="122140"/>
                    </a:cubicBezTo>
                    <a:cubicBezTo>
                      <a:pt x="429955" y="234181"/>
                      <a:pt x="303502" y="315639"/>
                      <a:pt x="303502" y="315639"/>
                    </a:cubicBezTo>
                    <a:cubicBezTo>
                      <a:pt x="303502" y="315639"/>
                      <a:pt x="177049" y="234181"/>
                      <a:pt x="177049" y="122140"/>
                    </a:cubicBezTo>
                    <a:cubicBezTo>
                      <a:pt x="177049" y="54723"/>
                      <a:pt x="233679" y="0"/>
                      <a:pt x="3035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20" name="文本框 10"/>
              <p:cNvSpPr txBox="1"/>
              <p:nvPr/>
            </p:nvSpPr>
            <p:spPr>
              <a:xfrm>
                <a:off x="4229828" y="2684592"/>
                <a:ext cx="1575278" cy="748151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/>
              </a:bodyPr>
              <a:lstStyle/>
              <a:p>
                <a:pPr algn="ctr"/>
                <a:r>
                  <a:rPr lang="zh-CN" altLang="en-US" sz="240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开发工具</a:t>
                </a:r>
                <a:endParaRPr lang="zh-CN" altLang="en-US" sz="2400" dirty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6758211" y="3984962"/>
              <a:ext cx="1575278" cy="1007041"/>
              <a:chOff x="6425339" y="2425702"/>
              <a:chExt cx="1575278" cy="1007041"/>
            </a:xfrm>
          </p:grpSpPr>
          <p:sp>
            <p:nvSpPr>
              <p:cNvPr id="17" name="任意多边形: 形状 12"/>
              <p:cNvSpPr/>
              <p:nvPr/>
            </p:nvSpPr>
            <p:spPr bwMode="auto">
              <a:xfrm>
                <a:off x="7010058" y="2425702"/>
                <a:ext cx="405841" cy="367048"/>
              </a:xfrm>
              <a:custGeom>
                <a:avLst/>
                <a:gdLst>
                  <a:gd name="connsiteX0" fmla="*/ 503202 w 607568"/>
                  <a:gd name="connsiteY0" fmla="*/ 459310 h 549494"/>
                  <a:gd name="connsiteX1" fmla="*/ 548364 w 607568"/>
                  <a:gd name="connsiteY1" fmla="*/ 504402 h 549494"/>
                  <a:gd name="connsiteX2" fmla="*/ 503202 w 607568"/>
                  <a:gd name="connsiteY2" fmla="*/ 549494 h 549494"/>
                  <a:gd name="connsiteX3" fmla="*/ 458040 w 607568"/>
                  <a:gd name="connsiteY3" fmla="*/ 504402 h 549494"/>
                  <a:gd name="connsiteX4" fmla="*/ 503202 w 607568"/>
                  <a:gd name="connsiteY4" fmla="*/ 459310 h 549494"/>
                  <a:gd name="connsiteX5" fmla="*/ 197795 w 607568"/>
                  <a:gd name="connsiteY5" fmla="*/ 459310 h 549494"/>
                  <a:gd name="connsiteX6" fmla="*/ 242957 w 607568"/>
                  <a:gd name="connsiteY6" fmla="*/ 504402 h 549494"/>
                  <a:gd name="connsiteX7" fmla="*/ 197795 w 607568"/>
                  <a:gd name="connsiteY7" fmla="*/ 549494 h 549494"/>
                  <a:gd name="connsiteX8" fmla="*/ 152633 w 607568"/>
                  <a:gd name="connsiteY8" fmla="*/ 504402 h 549494"/>
                  <a:gd name="connsiteX9" fmla="*/ 197795 w 607568"/>
                  <a:gd name="connsiteY9" fmla="*/ 459310 h 549494"/>
                  <a:gd name="connsiteX10" fmla="*/ 143318 w 607568"/>
                  <a:gd name="connsiteY10" fmla="*/ 390791 h 549494"/>
                  <a:gd name="connsiteX11" fmla="*/ 554573 w 607568"/>
                  <a:gd name="connsiteY11" fmla="*/ 390791 h 549494"/>
                  <a:gd name="connsiteX12" fmla="*/ 554573 w 607568"/>
                  <a:gd name="connsiteY12" fmla="*/ 437435 h 549494"/>
                  <a:gd name="connsiteX13" fmla="*/ 143318 w 607568"/>
                  <a:gd name="connsiteY13" fmla="*/ 437435 h 549494"/>
                  <a:gd name="connsiteX14" fmla="*/ 115304 w 607568"/>
                  <a:gd name="connsiteY14" fmla="*/ 313028 h 549494"/>
                  <a:gd name="connsiteX15" fmla="*/ 582659 w 607568"/>
                  <a:gd name="connsiteY15" fmla="*/ 313028 h 549494"/>
                  <a:gd name="connsiteX16" fmla="*/ 582659 w 607568"/>
                  <a:gd name="connsiteY16" fmla="*/ 359672 h 549494"/>
                  <a:gd name="connsiteX17" fmla="*/ 115304 w 607568"/>
                  <a:gd name="connsiteY17" fmla="*/ 359672 h 549494"/>
                  <a:gd name="connsiteX18" fmla="*/ 0 w 607568"/>
                  <a:gd name="connsiteY18" fmla="*/ 169922 h 549494"/>
                  <a:gd name="connsiteX19" fmla="*/ 78962 w 607568"/>
                  <a:gd name="connsiteY19" fmla="*/ 169922 h 549494"/>
                  <a:gd name="connsiteX20" fmla="*/ 108516 w 607568"/>
                  <a:gd name="connsiteY20" fmla="*/ 235254 h 549494"/>
                  <a:gd name="connsiteX21" fmla="*/ 607568 w 607568"/>
                  <a:gd name="connsiteY21" fmla="*/ 235254 h 549494"/>
                  <a:gd name="connsiteX22" fmla="*/ 607568 w 607568"/>
                  <a:gd name="connsiteY22" fmla="*/ 281909 h 549494"/>
                  <a:gd name="connsiteX23" fmla="*/ 78428 w 607568"/>
                  <a:gd name="connsiteY23" fmla="*/ 281909 h 549494"/>
                  <a:gd name="connsiteX24" fmla="*/ 48798 w 607568"/>
                  <a:gd name="connsiteY24" fmla="*/ 216577 h 549494"/>
                  <a:gd name="connsiteX25" fmla="*/ 0 w 607568"/>
                  <a:gd name="connsiteY25" fmla="*/ 216577 h 549494"/>
                  <a:gd name="connsiteX26" fmla="*/ 257720 w 607568"/>
                  <a:gd name="connsiteY26" fmla="*/ 0 h 549494"/>
                  <a:gd name="connsiteX27" fmla="*/ 254207 w 607568"/>
                  <a:gd name="connsiteY27" fmla="*/ 30201 h 549494"/>
                  <a:gd name="connsiteX28" fmla="*/ 407797 w 607568"/>
                  <a:gd name="connsiteY28" fmla="*/ 197372 h 549494"/>
                  <a:gd name="connsiteX29" fmla="*/ 241147 w 607568"/>
                  <a:gd name="connsiteY29" fmla="*/ 144063 h 549494"/>
                  <a:gd name="connsiteX30" fmla="*/ 237633 w 607568"/>
                  <a:gd name="connsiteY30" fmla="*/ 174264 h 549494"/>
                  <a:gd name="connsiteX31" fmla="*/ 115586 w 607568"/>
                  <a:gd name="connsiteY31" fmla="*/ 71993 h 549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07568" h="549494">
                    <a:moveTo>
                      <a:pt x="503202" y="459310"/>
                    </a:moveTo>
                    <a:cubicBezTo>
                      <a:pt x="528144" y="459310"/>
                      <a:pt x="548364" y="479498"/>
                      <a:pt x="548364" y="504402"/>
                    </a:cubicBezTo>
                    <a:cubicBezTo>
                      <a:pt x="548364" y="529306"/>
                      <a:pt x="528144" y="549494"/>
                      <a:pt x="503202" y="549494"/>
                    </a:cubicBezTo>
                    <a:cubicBezTo>
                      <a:pt x="478260" y="549494"/>
                      <a:pt x="458040" y="529306"/>
                      <a:pt x="458040" y="504402"/>
                    </a:cubicBezTo>
                    <a:cubicBezTo>
                      <a:pt x="458040" y="479498"/>
                      <a:pt x="478260" y="459310"/>
                      <a:pt x="503202" y="459310"/>
                    </a:cubicBezTo>
                    <a:close/>
                    <a:moveTo>
                      <a:pt x="197795" y="459310"/>
                    </a:moveTo>
                    <a:cubicBezTo>
                      <a:pt x="222737" y="459310"/>
                      <a:pt x="242957" y="479498"/>
                      <a:pt x="242957" y="504402"/>
                    </a:cubicBezTo>
                    <a:cubicBezTo>
                      <a:pt x="242957" y="529306"/>
                      <a:pt x="222737" y="549494"/>
                      <a:pt x="197795" y="549494"/>
                    </a:cubicBezTo>
                    <a:cubicBezTo>
                      <a:pt x="172853" y="549494"/>
                      <a:pt x="152633" y="529306"/>
                      <a:pt x="152633" y="504402"/>
                    </a:cubicBezTo>
                    <a:cubicBezTo>
                      <a:pt x="152633" y="479498"/>
                      <a:pt x="172853" y="459310"/>
                      <a:pt x="197795" y="459310"/>
                    </a:cubicBezTo>
                    <a:close/>
                    <a:moveTo>
                      <a:pt x="143318" y="390791"/>
                    </a:moveTo>
                    <a:lnTo>
                      <a:pt x="554573" y="390791"/>
                    </a:lnTo>
                    <a:lnTo>
                      <a:pt x="554573" y="437435"/>
                    </a:lnTo>
                    <a:lnTo>
                      <a:pt x="143318" y="437435"/>
                    </a:lnTo>
                    <a:close/>
                    <a:moveTo>
                      <a:pt x="115304" y="313028"/>
                    </a:moveTo>
                    <a:lnTo>
                      <a:pt x="582659" y="313028"/>
                    </a:lnTo>
                    <a:lnTo>
                      <a:pt x="582659" y="359672"/>
                    </a:lnTo>
                    <a:lnTo>
                      <a:pt x="115304" y="359672"/>
                    </a:lnTo>
                    <a:close/>
                    <a:moveTo>
                      <a:pt x="0" y="169922"/>
                    </a:moveTo>
                    <a:lnTo>
                      <a:pt x="78962" y="169922"/>
                    </a:lnTo>
                    <a:lnTo>
                      <a:pt x="108516" y="235254"/>
                    </a:lnTo>
                    <a:lnTo>
                      <a:pt x="607568" y="235254"/>
                    </a:lnTo>
                    <a:lnTo>
                      <a:pt x="607568" y="281909"/>
                    </a:lnTo>
                    <a:lnTo>
                      <a:pt x="78428" y="281909"/>
                    </a:lnTo>
                    <a:lnTo>
                      <a:pt x="48798" y="216577"/>
                    </a:lnTo>
                    <a:lnTo>
                      <a:pt x="0" y="216577"/>
                    </a:lnTo>
                    <a:close/>
                    <a:moveTo>
                      <a:pt x="257720" y="0"/>
                    </a:moveTo>
                    <a:lnTo>
                      <a:pt x="254207" y="30201"/>
                    </a:lnTo>
                    <a:cubicBezTo>
                      <a:pt x="405964" y="47665"/>
                      <a:pt x="407797" y="197372"/>
                      <a:pt x="407797" y="197372"/>
                    </a:cubicBezTo>
                    <a:cubicBezTo>
                      <a:pt x="407797" y="197372"/>
                      <a:pt x="364340" y="158248"/>
                      <a:pt x="241147" y="144063"/>
                    </a:cubicBezTo>
                    <a:lnTo>
                      <a:pt x="237633" y="174264"/>
                    </a:lnTo>
                    <a:lnTo>
                      <a:pt x="115586" y="7199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/>
                <a:endParaRPr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  <p:sp>
            <p:nvSpPr>
              <p:cNvPr id="18" name="文本框 13"/>
              <p:cNvSpPr txBox="1"/>
              <p:nvPr/>
            </p:nvSpPr>
            <p:spPr>
              <a:xfrm>
                <a:off x="6425339" y="2684592"/>
                <a:ext cx="1575278" cy="748151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/>
              </a:bodyPr>
              <a:lstStyle/>
              <a:p>
                <a:pPr algn="ctr"/>
                <a:r>
                  <a:rPr lang="zh-CN" altLang="en-US" sz="240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第三</a:t>
                </a:r>
                <a:r>
                  <a:rPr lang="zh-CN" altLang="en-US" sz="2400" smtClean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方</a:t>
                </a:r>
                <a:r>
                  <a:rPr lang="en-US" altLang="zh-CN" sz="2400" smtClean="0">
                    <a:latin typeface="Agency FB" panose="020B0503020202020204" pitchFamily="34" charset="0"/>
                    <a:ea typeface="微软雅黑 Light" panose="020B0502040204020203" pitchFamily="34" charset="-122"/>
                    <a:cs typeface="+mn-ea"/>
                    <a:sym typeface="Agency FB" panose="020B0503020202020204" pitchFamily="34" charset="0"/>
                  </a:rPr>
                  <a:t>API</a:t>
                </a:r>
                <a:endParaRPr lang="zh-CN" altLang="en-US" sz="2400" dirty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  <p:sp>
        <p:nvSpPr>
          <p:cNvPr id="23" name="矩形 22"/>
          <p:cNvSpPr/>
          <p:nvPr/>
        </p:nvSpPr>
        <p:spPr>
          <a:xfrm>
            <a:off x="1472102" y="2999710"/>
            <a:ext cx="252559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后</a:t>
            </a:r>
            <a:r>
              <a:rPr lang="zh-CN" altLang="en-US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台：</a:t>
            </a:r>
            <a:r>
              <a: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springboot+ssm</a:t>
            </a:r>
            <a:endParaRPr lang="en-US" altLang="zh-CN" sz="1400" smtClean="0"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前</a:t>
            </a:r>
            <a:r>
              <a:rPr lang="zh-CN" altLang="en-US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端：</a:t>
            </a:r>
            <a:r>
              <a: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angular2+ajax+jQuery</a:t>
            </a:r>
            <a:endParaRPr lang="en-US" altLang="zh-CN" sz="1400" smtClean="0"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494363" y="2786443"/>
            <a:ext cx="3198772" cy="375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Intellij IDEA+MySQL+Tomcat+Git</a:t>
            </a:r>
            <a:endParaRPr lang="zh-CN" altLang="en-US" sz="1400" dirty="0"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162022" y="1944731"/>
            <a:ext cx="2514817" cy="700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秒滴短信</a:t>
            </a:r>
            <a:endParaRPr lang="en-US" altLang="zh-CN" sz="1400" smtClean="0"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40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rPr>
              <a:t>支付宝</a:t>
            </a:r>
            <a:endParaRPr lang="zh-CN" altLang="en-US" sz="1400" dirty="0">
              <a:latin typeface="Agency FB" panose="020B0503020202020204" pitchFamily="34" charset="0"/>
              <a:ea typeface="微软雅黑 Light" panose="020B0502040204020203" pitchFamily="34" charset="-122"/>
              <a:cs typeface="+mn-ea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8758" y="287154"/>
            <a:ext cx="471638" cy="442762"/>
            <a:chOff x="837398" y="134754"/>
            <a:chExt cx="471638" cy="442762"/>
          </a:xfrm>
        </p:grpSpPr>
        <p:sp>
          <p:nvSpPr>
            <p:cNvPr id="2" name="矩形 1"/>
            <p:cNvSpPr/>
            <p:nvPr/>
          </p:nvSpPr>
          <p:spPr>
            <a:xfrm>
              <a:off x="837398" y="134754"/>
              <a:ext cx="385010" cy="38501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58779" y="327259"/>
              <a:ext cx="250257" cy="250257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81776" y="187271"/>
            <a:ext cx="3641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系统功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能</a:t>
            </a:r>
            <a:r>
              <a:rPr lang="zh-CN" altLang="en-US" sz="3200" spc="30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流程图</a:t>
            </a:r>
            <a:endParaRPr lang="zh-CN" altLang="en-US" sz="3200" spc="3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49" y="772046"/>
            <a:ext cx="11343736" cy="60042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5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533328" y="-78763"/>
            <a:ext cx="755904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059779" y="458452"/>
            <a:ext cx="4572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09153" y="5676499"/>
            <a:ext cx="386080" cy="38608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234990" y="6288238"/>
            <a:ext cx="243840" cy="24384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58800" y="883920"/>
            <a:ext cx="10265854" cy="5090160"/>
            <a:chOff x="558800" y="883920"/>
            <a:chExt cx="10265854" cy="5090160"/>
          </a:xfrm>
        </p:grpSpPr>
        <p:sp>
          <p:nvSpPr>
            <p:cNvPr id="7" name="矩形 6"/>
            <p:cNvSpPr/>
            <p:nvPr/>
          </p:nvSpPr>
          <p:spPr>
            <a:xfrm>
              <a:off x="3505200" y="883920"/>
              <a:ext cx="2255520" cy="5090160"/>
            </a:xfrm>
            <a:prstGeom prst="rect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outerShdw blurRad="50800" dist="381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 flipV="1">
              <a:off x="4078962" y="1717040"/>
              <a:ext cx="1107996" cy="3449320"/>
            </a:xfrm>
            <a:prstGeom prst="rect">
              <a:avLst/>
            </a:prstGeom>
            <a:noFill/>
            <a:ln>
              <a:solidFill>
                <a:schemeClr val="bg1">
                  <a:alpha val="50000"/>
                </a:schemeClr>
              </a:solidFill>
            </a:ln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en-US" altLang="zh-CN" sz="6000" spc="600" dirty="0" smtClean="0">
                  <a:solidFill>
                    <a:schemeClr val="bg1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PART TWO</a:t>
              </a:r>
              <a:endParaRPr lang="zh-CN" altLang="en-US" sz="6000" spc="600" dirty="0">
                <a:solidFill>
                  <a:schemeClr val="bg1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58800" y="2321004"/>
              <a:ext cx="237744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spc="300" dirty="0" smtClean="0">
                  <a:solidFill>
                    <a:schemeClr val="accent6"/>
                  </a:solidFill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rPr>
                <a:t>02</a:t>
              </a:r>
              <a:endParaRPr lang="zh-CN" altLang="en-US" sz="13800" spc="300" dirty="0">
                <a:solidFill>
                  <a:schemeClr val="accent6"/>
                </a:solidFill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6828345" y="2771627"/>
              <a:ext cx="3996309" cy="1574699"/>
              <a:chOff x="2702464" y="3218667"/>
              <a:chExt cx="3996309" cy="1574699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2702464" y="3218667"/>
                <a:ext cx="393192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000" b="1" spc="600" dirty="0" smtClean="0">
                    <a:latin typeface="Agency FB" panose="020B0503020202020204" pitchFamily="34" charset="0"/>
                    <a:ea typeface="微软雅黑 Light" panose="020B0502040204020203" pitchFamily="34" charset="-122"/>
                    <a:sym typeface="Agency FB" panose="020B0503020202020204" pitchFamily="34" charset="0"/>
                  </a:rPr>
                  <a:t>系统功能详述</a:t>
                </a:r>
                <a:endParaRPr lang="zh-CN" altLang="en-US" sz="4000" b="1" spc="600" dirty="0">
                  <a:latin typeface="Agency FB" panose="020B0503020202020204" pitchFamily="34" charset="0"/>
                  <a:ea typeface="微软雅黑 Light" panose="020B0502040204020203" pitchFamily="34" charset="-122"/>
                  <a:sym typeface="Agency FB" panose="020B0503020202020204" pitchFamily="34" charset="0"/>
                </a:endParaRPr>
              </a:p>
            </p:txBody>
          </p:sp>
          <p:sp>
            <p:nvSpPr>
              <p:cNvPr id="13" name="MH_Title"/>
              <p:cNvSpPr txBox="1">
                <a:spLocks noChangeArrowhead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2817653" y="3482988"/>
                <a:ext cx="3881120" cy="13103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t" anchorCtr="0">
                <a:normAutofit/>
              </a:bodyPr>
              <a:lstStyle>
                <a:defPPr>
                  <a:defRPr lang="zh-CN"/>
                </a:defPPr>
                <a:lvl1pPr>
                  <a:defRPr>
                    <a:latin typeface="华文细黑" panose="02010600040101010101" pitchFamily="2" charset="-122"/>
                    <a:ea typeface="华文细黑" panose="02010600040101010101" pitchFamily="2" charset="-122"/>
                  </a:defRPr>
                </a:lvl1pPr>
                <a:lvl2pPr marL="742950" indent="-28575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latin typeface="Arial Narrow" panose="020B0606020202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endParaRPr lang="zh-CN" altLang="en-US" sz="1600" b="1" dirty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endParaRPr>
              </a:p>
            </p:txBody>
          </p:sp>
        </p:grpSp>
      </p:grpSp>
      <p:sp>
        <p:nvSpPr>
          <p:cNvPr id="14" name="矩形 13"/>
          <p:cNvSpPr/>
          <p:nvPr/>
        </p:nvSpPr>
        <p:spPr>
          <a:xfrm>
            <a:off x="11246318" y="2107644"/>
            <a:ext cx="213360" cy="21336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0565378" y="367178"/>
            <a:ext cx="1626622" cy="1626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rot="5400000">
            <a:off x="11264232" y="1252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rot="5400000">
            <a:off x="8426894" y="5952958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9018872" y="5052996"/>
            <a:ext cx="1633086" cy="1633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8758" y="287154"/>
            <a:ext cx="471638" cy="442762"/>
            <a:chOff x="837398" y="134754"/>
            <a:chExt cx="471638" cy="442762"/>
          </a:xfrm>
        </p:grpSpPr>
        <p:sp>
          <p:nvSpPr>
            <p:cNvPr id="2" name="矩形 1"/>
            <p:cNvSpPr/>
            <p:nvPr/>
          </p:nvSpPr>
          <p:spPr>
            <a:xfrm>
              <a:off x="837398" y="134754"/>
              <a:ext cx="385010" cy="38501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58779" y="327259"/>
              <a:ext cx="250257" cy="250257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81777" y="187271"/>
            <a:ext cx="4858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系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统功能 </a:t>
            </a:r>
            <a:r>
              <a:rPr lang="en-US" altLang="zh-CN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---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模块一</a:t>
            </a:r>
            <a:endParaRPr lang="zh-CN" altLang="en-US" sz="3200" spc="3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26" name="PA_144ecbe1-b9da-4c0e-bae8-b00cb955d28f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396440" y="1039893"/>
            <a:ext cx="11107033" cy="5171126"/>
            <a:chOff x="1971108" y="1664804"/>
            <a:chExt cx="8230273" cy="3312368"/>
          </a:xfrm>
        </p:grpSpPr>
        <p:sp>
          <p:nvSpPr>
            <p:cNvPr id="27" name="Rectangle 1"/>
            <p:cNvSpPr/>
            <p:nvPr/>
          </p:nvSpPr>
          <p:spPr>
            <a:xfrm>
              <a:off x="1971108" y="1664804"/>
              <a:ext cx="2360696" cy="3312368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会员注册登录</a:t>
              </a: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2.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在个人中心修改个人信息，修改密码，上传头像</a:t>
              </a: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zh-CN" sz="140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3.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可以查看商品，添加到购物车，在线购买，查看账户余额，查看订单，对商家进行评论，以及退货等操作。</a:t>
              </a: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8" name="Arrow: Pentagon 2"/>
            <p:cNvSpPr/>
            <p:nvPr/>
          </p:nvSpPr>
          <p:spPr>
            <a:xfrm rot="5400000">
              <a:off x="2508133" y="1253208"/>
              <a:ext cx="1291098" cy="2196652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r>
                <a:rPr lang="zh-CN" altLang="en-US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用</a:t>
              </a:r>
              <a:r>
                <a:rPr lang="zh-CN" altLang="en-US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户管理模块</a:t>
              </a:r>
              <a:endParaRPr lang="zh-CN" altLang="en-US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9" name="Rectangle 6"/>
            <p:cNvSpPr/>
            <p:nvPr/>
          </p:nvSpPr>
          <p:spPr>
            <a:xfrm>
              <a:off x="4905896" y="1664804"/>
              <a:ext cx="2360696" cy="3312368"/>
            </a:xfrm>
            <a:prstGeom prst="rect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用户可通过注册，填写属于商家的注册信息，通过管理员的审核</a:t>
              </a:r>
              <a:r>
                <a:rPr lang="zh-CN" altLang="en-US" sz="140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认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证后成为商家</a:t>
              </a: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2.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对自己的店铺进行管理，商家可以修改信息，对自己商铺的商品进行增删改查操作，上传商品图片，编辑商品详情，推送公告，查看自己店铺的信誉度</a:t>
              </a: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3.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在线与消费者进行交易，支持退货处理等操作。</a:t>
              </a: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0" name="Arrow: Pentagon 7"/>
            <p:cNvSpPr/>
            <p:nvPr/>
          </p:nvSpPr>
          <p:spPr>
            <a:xfrm rot="5400000">
              <a:off x="5435986" y="1232909"/>
              <a:ext cx="1291096" cy="2237251"/>
            </a:xfrm>
            <a:prstGeom prst="homePlate">
              <a:avLst>
                <a:gd name="adj" fmla="val 49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r>
                <a:rPr lang="zh-CN" altLang="en-US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商</a:t>
              </a:r>
              <a:r>
                <a:rPr lang="zh-CN" altLang="en-US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家管理模块</a:t>
              </a:r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1" name="Rectangle 11"/>
            <p:cNvSpPr/>
            <p:nvPr/>
          </p:nvSpPr>
          <p:spPr>
            <a:xfrm>
              <a:off x="7840685" y="1664804"/>
              <a:ext cx="2360696" cy="3312368"/>
            </a:xfrm>
            <a:prstGeom prst="rect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系统设置管理员，必须在后台添加管理员，管理员对商家进行管理，审核商家注册信息，对商家进行管理</a:t>
              </a: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2.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可以查看商家订单来审核订单是否合格，发现非法订单或者非法交易通过商家的信息进行相应操作，可下架该商家。</a:t>
              </a:r>
              <a:endParaRPr lang="en-US" altLang="zh-CN" sz="140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 algn="ctr">
                <a:lnSpc>
                  <a:spcPct val="120000"/>
                </a:lnSpc>
              </a:pP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2" name="Arrow: Pentagon 12"/>
            <p:cNvSpPr/>
            <p:nvPr/>
          </p:nvSpPr>
          <p:spPr>
            <a:xfrm rot="5400000">
              <a:off x="8373175" y="1236106"/>
              <a:ext cx="1291098" cy="2230859"/>
            </a:xfrm>
            <a:prstGeom prst="homePlate">
              <a:avLst>
                <a:gd name="adj" fmla="val 4914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tIns="0" anchor="t" anchorCtr="1">
              <a:normAutofit/>
            </a:bodyPr>
            <a:lstStyle/>
            <a:p>
              <a:pPr algn="ctr"/>
              <a:r>
                <a:rPr lang="zh-CN" altLang="en-US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管理</a:t>
              </a:r>
              <a:r>
                <a:rPr lang="zh-CN" altLang="en-US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员模块</a:t>
              </a:r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3" name="Freeform: Shape 19"/>
            <p:cNvSpPr/>
            <p:nvPr/>
          </p:nvSpPr>
          <p:spPr bwMode="auto">
            <a:xfrm>
              <a:off x="8704431" y="2363878"/>
              <a:ext cx="633204" cy="633204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4" name="Freeform: Shape 20"/>
            <p:cNvSpPr/>
            <p:nvPr/>
          </p:nvSpPr>
          <p:spPr bwMode="auto">
            <a:xfrm>
              <a:off x="2834854" y="2363878"/>
              <a:ext cx="633204" cy="633204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5" name="Freeform: Shape 21"/>
            <p:cNvSpPr/>
            <p:nvPr/>
          </p:nvSpPr>
          <p:spPr bwMode="auto">
            <a:xfrm>
              <a:off x="5780663" y="2364064"/>
              <a:ext cx="633204" cy="633204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8758" y="287154"/>
            <a:ext cx="471638" cy="442762"/>
            <a:chOff x="837398" y="134754"/>
            <a:chExt cx="471638" cy="442762"/>
          </a:xfrm>
        </p:grpSpPr>
        <p:sp>
          <p:nvSpPr>
            <p:cNvPr id="2" name="矩形 1"/>
            <p:cNvSpPr/>
            <p:nvPr/>
          </p:nvSpPr>
          <p:spPr>
            <a:xfrm>
              <a:off x="837398" y="134754"/>
              <a:ext cx="385010" cy="38501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58779" y="327259"/>
              <a:ext cx="250257" cy="250257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981777" y="187271"/>
            <a:ext cx="48583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系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统功能 </a:t>
            </a:r>
            <a:r>
              <a:rPr lang="en-US" altLang="zh-CN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---</a:t>
            </a:r>
            <a:r>
              <a:rPr lang="zh-CN" altLang="en-US" sz="3200" spc="300" smtClean="0">
                <a:latin typeface="Agency FB" panose="020B0503020202020204" pitchFamily="34" charset="0"/>
                <a:ea typeface="微软雅黑 Light" panose="020B0502040204020203" pitchFamily="34" charset="-122"/>
                <a:sym typeface="Agency FB" panose="020B0503020202020204" pitchFamily="34" charset="0"/>
              </a:rPr>
              <a:t>模块二</a:t>
            </a:r>
            <a:endParaRPr lang="zh-CN" altLang="en-US" sz="3200" spc="300" dirty="0">
              <a:latin typeface="Agency FB" panose="020B0503020202020204" pitchFamily="34" charset="0"/>
              <a:ea typeface="微软雅黑 Light" panose="020B0502040204020203" pitchFamily="34" charset="-122"/>
              <a:sym typeface="Agency FB" panose="020B0503020202020204" pitchFamily="34" charset="0"/>
            </a:endParaRPr>
          </a:p>
        </p:txBody>
      </p:sp>
      <p:grpSp>
        <p:nvGrpSpPr>
          <p:cNvPr id="26" name="PA_144ecbe1-b9da-4c0e-bae8-b00cb955d28f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396440" y="1039893"/>
            <a:ext cx="11107033" cy="5171126"/>
            <a:chOff x="1971108" y="1664804"/>
            <a:chExt cx="8230273" cy="3312368"/>
          </a:xfrm>
        </p:grpSpPr>
        <p:sp>
          <p:nvSpPr>
            <p:cNvPr id="27" name="Rectangle 1"/>
            <p:cNvSpPr/>
            <p:nvPr/>
          </p:nvSpPr>
          <p:spPr>
            <a:xfrm>
              <a:off x="1971108" y="1664804"/>
              <a:ext cx="2360696" cy="3312368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进行商品类别管理，添加商品、修改商品、删除商品，查看商品详情。</a:t>
              </a: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8" name="Arrow: Pentagon 2"/>
            <p:cNvSpPr/>
            <p:nvPr/>
          </p:nvSpPr>
          <p:spPr>
            <a:xfrm rot="5400000">
              <a:off x="2508133" y="1253208"/>
              <a:ext cx="1291098" cy="2196652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r>
                <a:rPr lang="zh-CN" altLang="en-US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商</a:t>
              </a:r>
              <a:r>
                <a:rPr lang="zh-CN" altLang="en-US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品管理模块</a:t>
              </a:r>
              <a:endParaRPr lang="zh-CN" altLang="en-US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29" name="Rectangle 6"/>
            <p:cNvSpPr/>
            <p:nvPr/>
          </p:nvSpPr>
          <p:spPr>
            <a:xfrm>
              <a:off x="4905896" y="1664804"/>
              <a:ext cx="2360696" cy="3312368"/>
            </a:xfrm>
            <a:prstGeom prst="rect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消</a:t>
              </a:r>
              <a:r>
                <a:rPr lang="zh-CN" altLang="en-US" sz="140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费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者可将商品添加到购物车中，可以对同一商品进行数量增加</a:t>
              </a: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/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减少，可以对购物车中商品进行批量删除</a:t>
              </a:r>
              <a:endParaRPr lang="en-US" altLang="zh-CN" sz="140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altLang="zh-CN" sz="1400" smtClean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2.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全选批量结算，购物车中状态有多种状态，待付款，已付款，待评价，退货等。</a:t>
              </a: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0" name="Arrow: Pentagon 7"/>
            <p:cNvSpPr/>
            <p:nvPr/>
          </p:nvSpPr>
          <p:spPr>
            <a:xfrm rot="5400000">
              <a:off x="5435986" y="1232909"/>
              <a:ext cx="1291096" cy="2237251"/>
            </a:xfrm>
            <a:prstGeom prst="homePlate">
              <a:avLst>
                <a:gd name="adj" fmla="val 49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r>
                <a:rPr lang="zh-CN" altLang="en-US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购物</a:t>
              </a:r>
              <a:r>
                <a:rPr lang="zh-CN" altLang="en-US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车模块</a:t>
              </a:r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1" name="Rectangle 11"/>
            <p:cNvSpPr/>
            <p:nvPr/>
          </p:nvSpPr>
          <p:spPr>
            <a:xfrm>
              <a:off x="7840685" y="1664804"/>
              <a:ext cx="2360696" cy="3312368"/>
            </a:xfrm>
            <a:prstGeom prst="rect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1.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消</a:t>
              </a:r>
              <a:r>
                <a:rPr lang="zh-CN" altLang="en-US" sz="140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费</a:t>
              </a:r>
              <a:r>
                <a:rPr lang="zh-CN" altLang="en-US" sz="1400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者必须先将商品添加至购物车中才能进行结算交易操作，实现支付宝沙箱环境下进行在线交易。</a:t>
              </a:r>
              <a:endParaRPr lang="zh-CN" altLang="en-US" sz="1400" dirty="0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2" name="Arrow: Pentagon 12"/>
            <p:cNvSpPr/>
            <p:nvPr/>
          </p:nvSpPr>
          <p:spPr>
            <a:xfrm rot="5400000">
              <a:off x="8373175" y="1236106"/>
              <a:ext cx="1291098" cy="2230859"/>
            </a:xfrm>
            <a:prstGeom prst="homePlate">
              <a:avLst>
                <a:gd name="adj" fmla="val 4914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tIns="0" anchor="t" anchorCtr="1">
              <a:normAutofit/>
            </a:bodyPr>
            <a:lstStyle/>
            <a:p>
              <a:pPr algn="ctr"/>
              <a:r>
                <a:rPr lang="zh-CN" altLang="en-US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支</a:t>
              </a:r>
              <a:r>
                <a:rPr lang="zh-CN" altLang="en-US" smtClean="0">
                  <a:latin typeface="Agency FB" panose="020B0503020202020204" pitchFamily="34" charset="0"/>
                  <a:ea typeface="微软雅黑 Light" panose="020B0502040204020203" pitchFamily="34" charset="-122"/>
                  <a:cs typeface="+mn-ea"/>
                  <a:sym typeface="Agency FB" panose="020B0503020202020204" pitchFamily="34" charset="0"/>
                </a:rPr>
                <a:t>付管理模块</a:t>
              </a:r>
              <a:endParaRPr lang="zh-CN" altLang="en-US"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3" name="Freeform: Shape 19"/>
            <p:cNvSpPr/>
            <p:nvPr/>
          </p:nvSpPr>
          <p:spPr bwMode="auto">
            <a:xfrm>
              <a:off x="8704431" y="2363878"/>
              <a:ext cx="633204" cy="633204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4" name="Freeform: Shape 20"/>
            <p:cNvSpPr/>
            <p:nvPr/>
          </p:nvSpPr>
          <p:spPr bwMode="auto">
            <a:xfrm>
              <a:off x="2834854" y="2363878"/>
              <a:ext cx="633204" cy="633204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5" name="Freeform: Shape 21"/>
            <p:cNvSpPr/>
            <p:nvPr/>
          </p:nvSpPr>
          <p:spPr bwMode="auto">
            <a:xfrm>
              <a:off x="5780663" y="2364064"/>
              <a:ext cx="633204" cy="633204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gency FB" panose="020B0503020202020204" pitchFamily="34" charset="0"/>
                <a:ea typeface="微软雅黑 Light" panose="020B0502040204020203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2000">
        <p14:doors dir="vert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2.xml><?xml version="1.0" encoding="utf-8"?>
<p:tagLst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3.xml><?xml version="1.0" encoding="utf-8"?>
<p:tagLst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ags/tag4.xml><?xml version="1.0" encoding="utf-8"?>
<p:tagLst xmlns:p="http://schemas.openxmlformats.org/presentationml/2006/main">
  <p:tag name="PA" val="v3.2.0"/>
</p:tagLst>
</file>

<file path=ppt/tags/tag5.xml><?xml version="1.0" encoding="utf-8"?>
<p:tagLst xmlns:p="http://schemas.openxmlformats.org/presentationml/2006/main">
  <p:tag name="PA" val="v3.2.0"/>
</p:tagLst>
</file>

<file path=ppt/tags/tag6.xml><?xml version="1.0" encoding="utf-8"?>
<p:tagLst xmlns:p="http://schemas.openxmlformats.org/presentationml/2006/main">
  <p:tag name="PA" val="v3.2.0"/>
</p:tagLst>
</file>

<file path=ppt/tags/tag7.xml><?xml version="1.0" encoding="utf-8"?>
<p:tagLst xmlns:p="http://schemas.openxmlformats.org/presentationml/2006/main">
  <p:tag name="MH" val="20170721170040"/>
  <p:tag name="MH_LIBRARY" val="CONTENTS"/>
  <p:tag name="MH_TYPE" val="TITLE"/>
  <p:tag name="ID" val="626775"/>
  <p:tag name="MH_ORDER" val="NUMBER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76A8C2"/>
      </a:accent1>
      <a:accent2>
        <a:srgbClr val="87BCD4"/>
      </a:accent2>
      <a:accent3>
        <a:srgbClr val="95C4D9"/>
      </a:accent3>
      <a:accent4>
        <a:srgbClr val="9CCDE1"/>
      </a:accent4>
      <a:accent5>
        <a:srgbClr val="A9BCC4"/>
      </a:accent5>
      <a:accent6>
        <a:srgbClr val="909DA2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6A8C2"/>
    </a:accent1>
    <a:accent2>
      <a:srgbClr val="87BCD4"/>
    </a:accent2>
    <a:accent3>
      <a:srgbClr val="95C4D9"/>
    </a:accent3>
    <a:accent4>
      <a:srgbClr val="9CCDE1"/>
    </a:accent4>
    <a:accent5>
      <a:srgbClr val="A9BCC4"/>
    </a:accent5>
    <a:accent6>
      <a:srgbClr val="909DA2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6A8C2"/>
    </a:accent1>
    <a:accent2>
      <a:srgbClr val="87BCD4"/>
    </a:accent2>
    <a:accent3>
      <a:srgbClr val="95C4D9"/>
    </a:accent3>
    <a:accent4>
      <a:srgbClr val="9CCDE1"/>
    </a:accent4>
    <a:accent5>
      <a:srgbClr val="A9BCC4"/>
    </a:accent5>
    <a:accent6>
      <a:srgbClr val="909DA2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6A8C2"/>
    </a:accent1>
    <a:accent2>
      <a:srgbClr val="87BCD4"/>
    </a:accent2>
    <a:accent3>
      <a:srgbClr val="95C4D9"/>
    </a:accent3>
    <a:accent4>
      <a:srgbClr val="9CCDE1"/>
    </a:accent4>
    <a:accent5>
      <a:srgbClr val="A9BCC4"/>
    </a:accent5>
    <a:accent6>
      <a:srgbClr val="909DA2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6A8C2"/>
    </a:accent1>
    <a:accent2>
      <a:srgbClr val="87BCD4"/>
    </a:accent2>
    <a:accent3>
      <a:srgbClr val="95C4D9"/>
    </a:accent3>
    <a:accent4>
      <a:srgbClr val="9CCDE1"/>
    </a:accent4>
    <a:accent5>
      <a:srgbClr val="A9BCC4"/>
    </a:accent5>
    <a:accent6>
      <a:srgbClr val="909DA2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6A8C2"/>
    </a:accent1>
    <a:accent2>
      <a:srgbClr val="87BCD4"/>
    </a:accent2>
    <a:accent3>
      <a:srgbClr val="95C4D9"/>
    </a:accent3>
    <a:accent4>
      <a:srgbClr val="9CCDE1"/>
    </a:accent4>
    <a:accent5>
      <a:srgbClr val="A9BCC4"/>
    </a:accent5>
    <a:accent6>
      <a:srgbClr val="909DA2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6A8C2"/>
    </a:accent1>
    <a:accent2>
      <a:srgbClr val="87BCD4"/>
    </a:accent2>
    <a:accent3>
      <a:srgbClr val="95C4D9"/>
    </a:accent3>
    <a:accent4>
      <a:srgbClr val="9CCDE1"/>
    </a:accent4>
    <a:accent5>
      <a:srgbClr val="A9BCC4"/>
    </a:accent5>
    <a:accent6>
      <a:srgbClr val="909DA2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6A8C2"/>
    </a:accent1>
    <a:accent2>
      <a:srgbClr val="87BCD4"/>
    </a:accent2>
    <a:accent3>
      <a:srgbClr val="95C4D9"/>
    </a:accent3>
    <a:accent4>
      <a:srgbClr val="9CCDE1"/>
    </a:accent4>
    <a:accent5>
      <a:srgbClr val="A9BCC4"/>
    </a:accent5>
    <a:accent6>
      <a:srgbClr val="909DA2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1953</Words>
  <Application>WPS 演示</Application>
  <PresentationFormat>宽屏</PresentationFormat>
  <Paragraphs>194</Paragraphs>
  <Slides>16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Wingdings</vt:lpstr>
      <vt:lpstr>Agency FB</vt:lpstr>
      <vt:lpstr>微软雅黑 Light</vt:lpstr>
      <vt:lpstr>华文细黑</vt:lpstr>
      <vt:lpstr>Arial Narrow</vt:lpstr>
      <vt:lpstr>幼圆</vt:lpstr>
      <vt:lpstr>Yu Gothic UI</vt:lpstr>
      <vt:lpstr>微软雅黑</vt:lpstr>
      <vt:lpstr>Arial Unicode MS</vt:lpstr>
      <vt:lpstr>等线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582</dc:title>
  <dc:creator>刘思蜀</dc:creator>
  <cp:lastModifiedBy>Administrator</cp:lastModifiedBy>
  <cp:revision>44</cp:revision>
  <dcterms:created xsi:type="dcterms:W3CDTF">2017-11-26T08:08:00Z</dcterms:created>
  <dcterms:modified xsi:type="dcterms:W3CDTF">2018-12-26T08:35:15Z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2052-10.1.0.7616</vt:lpwstr>
  </property>
</Properties>
</file>

<file path=docProps/thumbnail.jpeg>
</file>